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Raleway Black"/>
      <p:bold r:id="rId34"/>
      <p:boldItalic r:id="rId35"/>
    </p:embeddedFont>
    <p:embeddedFont>
      <p:font typeface="Oswald"/>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8"/>
        <p:guide pos="5222"/>
        <p:guide pos="27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RalewayBlack-boldItalic.fntdata"/><Relationship Id="rId12" Type="http://schemas.openxmlformats.org/officeDocument/2006/relationships/slide" Target="slides/slide6.xml"/><Relationship Id="rId34" Type="http://schemas.openxmlformats.org/officeDocument/2006/relationships/font" Target="fonts/RalewayBlack-bold.fntdata"/><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9d99d540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09d99d540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Arghadeep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a0294f7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fa0294f7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9d99d540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09d99d540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a0294f77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fa0294f77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Kashish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a0294f7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a0294f7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Arghadeep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a0294f77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a0294f7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Sangeet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a1ae6c3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a1ae6c3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a1ae6c34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a1ae6c34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fa1ae6c34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a1ae6c34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fa1ae6c34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fa1ae6c34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e02560640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e02560640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9633e4b7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09633e4b7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Kashish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9633e4b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9633e4b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Vaishnavi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a0294f77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fa0294f77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Vaishnavi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9633e4b7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9633e4b7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Vaishnavi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ca35c37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ca35c37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ca35c37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ca35c37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09633e4b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09633e4b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PEM, email communications were generally sent in plain text, leaving sensitive information exposed to interception, eavesdropping, and tampering. PEM was one of the first formalized efforts to secure email, setting an important precedent for the need for encryption and authentication in email systems.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fa0294f77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fa0294f77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9633e4b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9633e4b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Sangeet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09633e4b7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09633e4b7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Sangeet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9633e4b7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9633e4b7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Arghadeep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 name="Google Shape;10;p2"/>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000"/>
              <a:buFont typeface="Raleway ExtraBold"/>
              <a:buNone/>
              <a:defRPr b="0" sz="500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idx="1" type="subTitle"/>
          </p:nvPr>
        </p:nvSpPr>
        <p:spPr>
          <a:xfrm>
            <a:off x="2435775" y="3454663"/>
            <a:ext cx="4272300" cy="43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50" name="Google Shape;50;p11"/>
          <p:cNvSpPr txBox="1"/>
          <p:nvPr>
            <p:ph hasCustomPrompt="1" type="title"/>
          </p:nvPr>
        </p:nvSpPr>
        <p:spPr>
          <a:xfrm>
            <a:off x="1572025" y="1045125"/>
            <a:ext cx="6000000" cy="1819800"/>
          </a:xfrm>
          <a:prstGeom prst="rect">
            <a:avLst/>
          </a:prstGeom>
        </p:spPr>
        <p:txBody>
          <a:bodyPr anchorCtr="0" anchor="b" bIns="91425" lIns="91425" spcFirstLastPara="1" rIns="91425" wrap="square" tIns="91425">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p:nvPr>
            <p:ph idx="1" type="subTitle"/>
          </p:nvPr>
        </p:nvSpPr>
        <p:spPr>
          <a:xfrm>
            <a:off x="1801525" y="2776775"/>
            <a:ext cx="5541000" cy="436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55" name="Google Shape;55;p13"/>
          <p:cNvSpPr txBox="1"/>
          <p:nvPr>
            <p:ph hasCustomPrompt="1" type="title"/>
          </p:nvPr>
        </p:nvSpPr>
        <p:spPr>
          <a:xfrm>
            <a:off x="10737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6" name="Google Shape;56;p13"/>
          <p:cNvSpPr txBox="1"/>
          <p:nvPr>
            <p:ph hasCustomPrompt="1" idx="2" type="title"/>
          </p:nvPr>
        </p:nvSpPr>
        <p:spPr>
          <a:xfrm>
            <a:off x="10737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7" name="Google Shape;57;p13"/>
          <p:cNvSpPr txBox="1"/>
          <p:nvPr>
            <p:ph hasCustomPrompt="1" idx="3" type="title"/>
          </p:nvPr>
        </p:nvSpPr>
        <p:spPr>
          <a:xfrm>
            <a:off x="71103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8" name="Google Shape;58;p13"/>
          <p:cNvSpPr txBox="1"/>
          <p:nvPr>
            <p:ph hasCustomPrompt="1" idx="4" type="title"/>
          </p:nvPr>
        </p:nvSpPr>
        <p:spPr>
          <a:xfrm>
            <a:off x="71103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9" name="Google Shape;59;p13"/>
          <p:cNvSpPr txBox="1"/>
          <p:nvPr>
            <p:ph idx="5" type="ctrTitle"/>
          </p:nvPr>
        </p:nvSpPr>
        <p:spPr>
          <a:xfrm>
            <a:off x="2106549" y="16563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0" name="Google Shape;60;p13"/>
          <p:cNvSpPr txBox="1"/>
          <p:nvPr>
            <p:ph idx="1" type="subTitle"/>
          </p:nvPr>
        </p:nvSpPr>
        <p:spPr>
          <a:xfrm>
            <a:off x="2106549" y="19959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1" name="Google Shape;61;p13"/>
          <p:cNvSpPr txBox="1"/>
          <p:nvPr>
            <p:ph idx="6" type="ctrTitle"/>
          </p:nvPr>
        </p:nvSpPr>
        <p:spPr>
          <a:xfrm>
            <a:off x="2106549" y="292922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2" name="Google Shape;62;p13"/>
          <p:cNvSpPr txBox="1"/>
          <p:nvPr>
            <p:ph idx="7" type="subTitle"/>
          </p:nvPr>
        </p:nvSpPr>
        <p:spPr>
          <a:xfrm>
            <a:off x="2106549" y="326880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3" name="Google Shape;63;p13"/>
          <p:cNvSpPr txBox="1"/>
          <p:nvPr>
            <p:ph idx="8" type="ctrTitle"/>
          </p:nvPr>
        </p:nvSpPr>
        <p:spPr>
          <a:xfrm>
            <a:off x="4785649" y="165637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4" name="Google Shape;64;p13"/>
          <p:cNvSpPr txBox="1"/>
          <p:nvPr>
            <p:ph idx="9" type="subTitle"/>
          </p:nvPr>
        </p:nvSpPr>
        <p:spPr>
          <a:xfrm>
            <a:off x="4785649" y="199595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5" name="Google Shape;65;p13"/>
          <p:cNvSpPr txBox="1"/>
          <p:nvPr>
            <p:ph idx="13" type="ctrTitle"/>
          </p:nvPr>
        </p:nvSpPr>
        <p:spPr>
          <a:xfrm>
            <a:off x="4785649" y="292922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6" name="Google Shape;66;p13"/>
          <p:cNvSpPr txBox="1"/>
          <p:nvPr>
            <p:ph idx="14" type="subTitle"/>
          </p:nvPr>
        </p:nvSpPr>
        <p:spPr>
          <a:xfrm>
            <a:off x="4785649" y="326880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7" name="Google Shape;67;p13"/>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7">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0" name="Google Shape;70;p14"/>
          <p:cNvSpPr txBox="1"/>
          <p:nvPr>
            <p:ph type="title"/>
          </p:nvPr>
        </p:nvSpPr>
        <p:spPr>
          <a:xfrm>
            <a:off x="1303280" y="722323"/>
            <a:ext cx="3859800" cy="707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4"/>
          <p:cNvSpPr txBox="1"/>
          <p:nvPr>
            <p:ph idx="1" type="subTitle"/>
          </p:nvPr>
        </p:nvSpPr>
        <p:spPr>
          <a:xfrm>
            <a:off x="1759730" y="1550799"/>
            <a:ext cx="2946900" cy="115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2" name="Google Shape;72;p14"/>
          <p:cNvSpPr txBox="1"/>
          <p:nvPr/>
        </p:nvSpPr>
        <p:spPr>
          <a:xfrm>
            <a:off x="1669130" y="3363725"/>
            <a:ext cx="3128100" cy="707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b="1" lang="en" sz="1000">
                <a:solidFill>
                  <a:schemeClr val="accent2"/>
                </a:solidFill>
                <a:uFill>
                  <a:noFill/>
                </a:uFill>
                <a:latin typeface="Roboto"/>
                <a:ea typeface="Roboto"/>
                <a:cs typeface="Roboto"/>
                <a:sym typeface="Roboto"/>
                <a:hlinkClick r:id="rId3">
                  <a:extLst>
                    <a:ext uri="{A12FA001-AC4F-418D-AE19-62706E023703}">
                      <ahyp:hlinkClr val="tx"/>
                    </a:ext>
                  </a:extLst>
                </a:hlinkClick>
              </a:rPr>
              <a:t>Slidesgo</a:t>
            </a:r>
            <a:r>
              <a:rPr lang="en" sz="1000">
                <a:solidFill>
                  <a:schemeClr val="accent2"/>
                </a:solidFill>
                <a:latin typeface="Roboto"/>
                <a:ea typeface="Roboto"/>
                <a:cs typeface="Roboto"/>
                <a:sym typeface="Roboto"/>
              </a:rPr>
              <a:t>, including icons by </a:t>
            </a:r>
            <a:r>
              <a:rPr b="1" lang="en" sz="1000">
                <a:solidFill>
                  <a:schemeClr val="accent2"/>
                </a:solidFill>
                <a:uFill>
                  <a:noFill/>
                </a:uFill>
                <a:latin typeface="Roboto"/>
                <a:ea typeface="Roboto"/>
                <a:cs typeface="Roboto"/>
                <a:sym typeface="Roboto"/>
                <a:hlinkClick r:id="rId4">
                  <a:extLst>
                    <a:ext uri="{A12FA001-AC4F-418D-AE19-62706E023703}">
                      <ahyp:hlinkClr val="tx"/>
                    </a:ext>
                  </a:extLst>
                </a:hlinkClick>
              </a:rPr>
              <a:t>Flaticon</a:t>
            </a:r>
            <a:r>
              <a:rPr lang="en" sz="1000">
                <a:solidFill>
                  <a:schemeClr val="accent2"/>
                </a:solidFill>
                <a:latin typeface="Roboto"/>
                <a:ea typeface="Roboto"/>
                <a:cs typeface="Roboto"/>
                <a:sym typeface="Roboto"/>
              </a:rPr>
              <a:t>, infographics &amp; images by </a:t>
            </a:r>
            <a:r>
              <a:rPr b="1" lang="en" sz="1000">
                <a:solidFill>
                  <a:schemeClr val="accent2"/>
                </a:solidFill>
                <a:uFill>
                  <a:noFill/>
                </a:uFill>
                <a:latin typeface="Roboto"/>
                <a:ea typeface="Roboto"/>
                <a:cs typeface="Roboto"/>
                <a:sym typeface="Roboto"/>
                <a:hlinkClick r:id="rId5">
                  <a:extLst>
                    <a:ext uri="{A12FA001-AC4F-418D-AE19-62706E023703}">
                      <ahyp:hlinkClr val="tx"/>
                    </a:ext>
                  </a:extLst>
                </a:hlinkClick>
              </a:rPr>
              <a:t>Freepik</a:t>
            </a:r>
            <a:r>
              <a:rPr lang="en" sz="1000">
                <a:solidFill>
                  <a:schemeClr val="accent2"/>
                </a:solidFill>
                <a:latin typeface="Roboto"/>
                <a:ea typeface="Roboto"/>
                <a:cs typeface="Roboto"/>
                <a:sym typeface="Roboto"/>
              </a:rPr>
              <a:t> </a:t>
            </a:r>
            <a:endParaRPr b="1" sz="1000">
              <a:solidFill>
                <a:schemeClr val="accent2"/>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5" name="Google Shape;75;p15"/>
          <p:cNvSpPr txBox="1"/>
          <p:nvPr>
            <p:ph type="ctrTitle"/>
          </p:nvPr>
        </p:nvSpPr>
        <p:spPr>
          <a:xfrm>
            <a:off x="720000"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6" name="Google Shape;76;p15"/>
          <p:cNvSpPr txBox="1"/>
          <p:nvPr>
            <p:ph idx="1" type="subTitle"/>
          </p:nvPr>
        </p:nvSpPr>
        <p:spPr>
          <a:xfrm>
            <a:off x="7200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77" name="Google Shape;77;p15"/>
          <p:cNvSpPr txBox="1"/>
          <p:nvPr>
            <p:ph idx="2" type="ctrTitle"/>
          </p:nvPr>
        </p:nvSpPr>
        <p:spPr>
          <a:xfrm>
            <a:off x="3620861"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5"/>
          <p:cNvSpPr txBox="1"/>
          <p:nvPr>
            <p:ph idx="3" type="subTitle"/>
          </p:nvPr>
        </p:nvSpPr>
        <p:spPr>
          <a:xfrm>
            <a:off x="3620862"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15"/>
          <p:cNvSpPr txBox="1"/>
          <p:nvPr>
            <p:ph idx="4" type="ctrTitle"/>
          </p:nvPr>
        </p:nvSpPr>
        <p:spPr>
          <a:xfrm>
            <a:off x="6521698"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0" name="Google Shape;80;p15"/>
          <p:cNvSpPr txBox="1"/>
          <p:nvPr>
            <p:ph idx="5" type="subTitle"/>
          </p:nvPr>
        </p:nvSpPr>
        <p:spPr>
          <a:xfrm>
            <a:off x="65217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81" name="Google Shape;81;p15"/>
          <p:cNvSpPr txBox="1"/>
          <p:nvPr>
            <p:ph idx="6"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b="0" l="0" r="0" t="0"/>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b="0" l="0" r="0" t="0"/>
          <a:stretch/>
        </p:blipFill>
        <p:spPr>
          <a:xfrm flipH="1" rot="-64">
            <a:off x="3371754" y="1685822"/>
            <a:ext cx="2400496" cy="2612550"/>
          </a:xfrm>
          <a:prstGeom prst="rect">
            <a:avLst/>
          </a:prstGeom>
          <a:noFill/>
          <a:ln>
            <a:noFill/>
          </a:ln>
        </p:spPr>
      </p:pic>
      <p:sp>
        <p:nvSpPr>
          <p:cNvPr id="85" name="Google Shape;85;p16"/>
          <p:cNvSpPr txBox="1"/>
          <p:nvPr>
            <p:ph type="ctrTitle"/>
          </p:nvPr>
        </p:nvSpPr>
        <p:spPr>
          <a:xfrm>
            <a:off x="1079236" y="19355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6" name="Google Shape;86;p16"/>
          <p:cNvSpPr txBox="1"/>
          <p:nvPr>
            <p:ph idx="1" type="subTitle"/>
          </p:nvPr>
        </p:nvSpPr>
        <p:spPr>
          <a:xfrm>
            <a:off x="1079238" y="23228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7" name="Google Shape;87;p16"/>
          <p:cNvSpPr txBox="1"/>
          <p:nvPr>
            <p:ph idx="2" type="ctrTitle"/>
          </p:nvPr>
        </p:nvSpPr>
        <p:spPr>
          <a:xfrm>
            <a:off x="5812961" y="19355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8" name="Google Shape;88;p16"/>
          <p:cNvSpPr txBox="1"/>
          <p:nvPr>
            <p:ph idx="3" type="subTitle"/>
          </p:nvPr>
        </p:nvSpPr>
        <p:spPr>
          <a:xfrm>
            <a:off x="5812963" y="23228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9" name="Google Shape;89;p16"/>
          <p:cNvSpPr txBox="1"/>
          <p:nvPr>
            <p:ph idx="4" type="ctrTitle"/>
          </p:nvPr>
        </p:nvSpPr>
        <p:spPr>
          <a:xfrm>
            <a:off x="1079236" y="32047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5" type="subTitle"/>
          </p:nvPr>
        </p:nvSpPr>
        <p:spPr>
          <a:xfrm>
            <a:off x="1079238" y="35920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1" name="Google Shape;91;p16"/>
          <p:cNvSpPr txBox="1"/>
          <p:nvPr>
            <p:ph idx="6" type="ctrTitle"/>
          </p:nvPr>
        </p:nvSpPr>
        <p:spPr>
          <a:xfrm>
            <a:off x="5812961" y="32047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7" type="subTitle"/>
          </p:nvPr>
        </p:nvSpPr>
        <p:spPr>
          <a:xfrm>
            <a:off x="5812963" y="35920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3" name="Google Shape;93;p16"/>
          <p:cNvSpPr txBox="1"/>
          <p:nvPr>
            <p:ph idx="8"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1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96" name="Google Shape;96;p17"/>
          <p:cNvSpPr txBox="1"/>
          <p:nvPr>
            <p:ph hasCustomPrompt="1" type="title"/>
          </p:nvPr>
        </p:nvSpPr>
        <p:spPr>
          <a:xfrm>
            <a:off x="2852250" y="896700"/>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p:nvPr>
            <p:ph idx="1" type="subTitle"/>
          </p:nvPr>
        </p:nvSpPr>
        <p:spPr>
          <a:xfrm>
            <a:off x="2852250" y="147376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 name="Google Shape;98;p17"/>
          <p:cNvSpPr txBox="1"/>
          <p:nvPr>
            <p:ph hasCustomPrompt="1" idx="2" type="title"/>
          </p:nvPr>
        </p:nvSpPr>
        <p:spPr>
          <a:xfrm>
            <a:off x="2852250" y="2158103"/>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p:nvPr>
            <p:ph idx="3" type="subTitle"/>
          </p:nvPr>
        </p:nvSpPr>
        <p:spPr>
          <a:xfrm>
            <a:off x="2852250" y="2735175"/>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0" name="Google Shape;100;p17"/>
          <p:cNvSpPr txBox="1"/>
          <p:nvPr>
            <p:ph hasCustomPrompt="1" idx="4" type="title"/>
          </p:nvPr>
        </p:nvSpPr>
        <p:spPr>
          <a:xfrm>
            <a:off x="2852250" y="3419519"/>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p:nvPr>
            <p:ph idx="5" type="subTitle"/>
          </p:nvPr>
        </p:nvSpPr>
        <p:spPr>
          <a:xfrm>
            <a:off x="2852250" y="399660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50" l="0" r="0" t="-60"/>
          <a:stretch/>
        </p:blipFill>
        <p:spPr>
          <a:xfrm rot="-5">
            <a:off x="-211175" y="1464883"/>
            <a:ext cx="10974530" cy="1313608"/>
          </a:xfrm>
          <a:prstGeom prst="rect">
            <a:avLst/>
          </a:prstGeom>
          <a:noFill/>
          <a:ln>
            <a:noFill/>
          </a:ln>
        </p:spPr>
      </p:pic>
      <p:sp>
        <p:nvSpPr>
          <p:cNvPr id="104" name="Google Shape;104;p1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7" name="Google Shape;107;p1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08" name="Shape 108"/>
        <p:cNvGrpSpPr/>
        <p:nvPr/>
      </p:nvGrpSpPr>
      <p:grpSpPr>
        <a:xfrm>
          <a:off x="0" y="0"/>
          <a:ext cx="0" cy="0"/>
          <a:chOff x="0" y="0"/>
          <a:chExt cx="0" cy="0"/>
        </a:xfrm>
      </p:grpSpPr>
      <p:sp>
        <p:nvSpPr>
          <p:cNvPr id="109" name="Google Shape;109;p20"/>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10" name="Google Shape;110;p20"/>
          <p:cNvPicPr preferRelativeResize="0"/>
          <p:nvPr/>
        </p:nvPicPr>
        <p:blipFill rotWithShape="1">
          <a:blip r:embed="rId2">
            <a:alphaModFix/>
          </a:blip>
          <a:srcRect b="0" l="0" r="0" t="0"/>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b="0" l="19" r="19" t="0"/>
          <a:stretch/>
        </p:blipFill>
        <p:spPr>
          <a:xfrm rot="10799979">
            <a:off x="-1626701" y="-2274965"/>
            <a:ext cx="4294100" cy="38845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4" name="Google Shape;14;p3"/>
          <p:cNvSpPr txBox="1"/>
          <p:nvPr>
            <p:ph type="title"/>
          </p:nvPr>
        </p:nvSpPr>
        <p:spPr>
          <a:xfrm>
            <a:off x="3323400" y="2893738"/>
            <a:ext cx="2497200" cy="69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hasCustomPrompt="1" idx="2" type="title"/>
          </p:nvPr>
        </p:nvSpPr>
        <p:spPr>
          <a:xfrm>
            <a:off x="3369625" y="911763"/>
            <a:ext cx="2325600" cy="17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0"/>
              <a:buFont typeface="Open Sans"/>
              <a:buNone/>
              <a:defRPr b="1" sz="14000" u="sng">
                <a:latin typeface="Open Sans"/>
                <a:ea typeface="Open Sans"/>
                <a:cs typeface="Open Sans"/>
                <a:sym typeface="Open Sans"/>
              </a:defRPr>
            </a:lvl1pPr>
            <a:lvl2pPr lvl="1"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6" name="Google Shape;16;p3"/>
          <p:cNvSpPr txBox="1"/>
          <p:nvPr>
            <p:ph idx="1" type="subTitle"/>
          </p:nvPr>
        </p:nvSpPr>
        <p:spPr>
          <a:xfrm>
            <a:off x="3323400" y="3589138"/>
            <a:ext cx="2497200" cy="64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b="-50" l="0" r="0" t="-6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b="-50" l="0" r="0" t="-60"/>
          <a:stretch/>
        </p:blipFill>
        <p:spPr>
          <a:xfrm flipH="1" rot="5">
            <a:off x="-1574725" y="3918221"/>
            <a:ext cx="10974530" cy="1313608"/>
          </a:xfrm>
          <a:prstGeom prst="rect">
            <a:avLst/>
          </a:prstGeom>
          <a:noFill/>
          <a:ln>
            <a:noFill/>
          </a:ln>
        </p:spPr>
      </p:pic>
      <p:sp>
        <p:nvSpPr>
          <p:cNvPr id="115" name="Google Shape;115;p21"/>
          <p:cNvSpPr txBox="1"/>
          <p:nvPr>
            <p:ph type="title"/>
          </p:nvPr>
        </p:nvSpPr>
        <p:spPr>
          <a:xfrm>
            <a:off x="4301488" y="3113065"/>
            <a:ext cx="3382500" cy="429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chemeClr val="accent2"/>
                </a:solidFill>
              </a:defRPr>
            </a:lvl1pPr>
            <a:lvl2pPr lvl="1" rtl="0" algn="r">
              <a:spcBef>
                <a:spcPts val="0"/>
              </a:spcBef>
              <a:spcAft>
                <a:spcPts val="0"/>
              </a:spcAft>
              <a:buNone/>
              <a:defRPr sz="1800">
                <a:solidFill>
                  <a:schemeClr val="lt1"/>
                </a:solidFill>
              </a:defRPr>
            </a:lvl2pPr>
            <a:lvl3pPr lvl="2" rtl="0" algn="r">
              <a:spcBef>
                <a:spcPts val="0"/>
              </a:spcBef>
              <a:spcAft>
                <a:spcPts val="0"/>
              </a:spcAft>
              <a:buNone/>
              <a:defRPr sz="1800">
                <a:solidFill>
                  <a:schemeClr val="lt1"/>
                </a:solidFill>
              </a:defRPr>
            </a:lvl3pPr>
            <a:lvl4pPr lvl="3" rtl="0" algn="r">
              <a:spcBef>
                <a:spcPts val="0"/>
              </a:spcBef>
              <a:spcAft>
                <a:spcPts val="0"/>
              </a:spcAft>
              <a:buNone/>
              <a:defRPr sz="1800">
                <a:solidFill>
                  <a:schemeClr val="lt1"/>
                </a:solidFill>
              </a:defRPr>
            </a:lvl4pPr>
            <a:lvl5pPr lvl="4" rtl="0" algn="r">
              <a:spcBef>
                <a:spcPts val="0"/>
              </a:spcBef>
              <a:spcAft>
                <a:spcPts val="0"/>
              </a:spcAft>
              <a:buNone/>
              <a:defRPr sz="1800">
                <a:solidFill>
                  <a:schemeClr val="lt1"/>
                </a:solidFill>
              </a:defRPr>
            </a:lvl5pPr>
            <a:lvl6pPr lvl="5" rtl="0" algn="r">
              <a:spcBef>
                <a:spcPts val="0"/>
              </a:spcBef>
              <a:spcAft>
                <a:spcPts val="0"/>
              </a:spcAft>
              <a:buNone/>
              <a:defRPr sz="1800">
                <a:solidFill>
                  <a:schemeClr val="lt1"/>
                </a:solidFill>
              </a:defRPr>
            </a:lvl6pPr>
            <a:lvl7pPr lvl="6" rtl="0" algn="r">
              <a:spcBef>
                <a:spcPts val="0"/>
              </a:spcBef>
              <a:spcAft>
                <a:spcPts val="0"/>
              </a:spcAft>
              <a:buNone/>
              <a:defRPr sz="1800">
                <a:solidFill>
                  <a:schemeClr val="lt1"/>
                </a:solidFill>
              </a:defRPr>
            </a:lvl7pPr>
            <a:lvl8pPr lvl="7" rtl="0" algn="r">
              <a:spcBef>
                <a:spcPts val="0"/>
              </a:spcBef>
              <a:spcAft>
                <a:spcPts val="0"/>
              </a:spcAft>
              <a:buNone/>
              <a:defRPr sz="1800">
                <a:solidFill>
                  <a:schemeClr val="lt1"/>
                </a:solidFill>
              </a:defRPr>
            </a:lvl8pPr>
            <a:lvl9pPr lvl="8" rtl="0" algn="r">
              <a:spcBef>
                <a:spcPts val="0"/>
              </a:spcBef>
              <a:spcAft>
                <a:spcPts val="0"/>
              </a:spcAft>
              <a:buNone/>
              <a:defRPr sz="1800">
                <a:solidFill>
                  <a:schemeClr val="lt1"/>
                </a:solidFill>
              </a:defRPr>
            </a:lvl9pPr>
          </a:lstStyle>
          <a:p/>
        </p:txBody>
      </p:sp>
      <p:sp>
        <p:nvSpPr>
          <p:cNvPr id="116" name="Google Shape;116;p21"/>
          <p:cNvSpPr txBox="1"/>
          <p:nvPr>
            <p:ph idx="1" type="subTitle"/>
          </p:nvPr>
        </p:nvSpPr>
        <p:spPr>
          <a:xfrm>
            <a:off x="2647613" y="2045538"/>
            <a:ext cx="5258700" cy="1012500"/>
          </a:xfrm>
          <a:prstGeom prst="rect">
            <a:avLst/>
          </a:prstGeom>
          <a:noFill/>
        </p:spPr>
        <p:txBody>
          <a:bodyPr anchorCtr="0" anchor="ctr" bIns="91425" lIns="91425" spcFirstLastPara="1" rIns="91425" wrap="square" tIns="91425">
            <a:noAutofit/>
          </a:bodyPr>
          <a:lstStyle>
            <a:lvl1pPr lvl="0" marR="228600" rtl="0" algn="r">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1"/>
          <p:cNvSpPr txBox="1"/>
          <p:nvPr>
            <p:ph idx="2" type="title"/>
          </p:nvPr>
        </p:nvSpPr>
        <p:spPr>
          <a:xfrm>
            <a:off x="1237688" y="2002216"/>
            <a:ext cx="1787700" cy="10524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b="1" sz="3500"/>
            </a:lvl2pPr>
            <a:lvl3pPr lvl="2" rtl="0">
              <a:spcBef>
                <a:spcPts val="0"/>
              </a:spcBef>
              <a:spcAft>
                <a:spcPts val="0"/>
              </a:spcAft>
              <a:buSzPts val="3500"/>
              <a:buNone/>
              <a:defRPr b="1" sz="3500"/>
            </a:lvl3pPr>
            <a:lvl4pPr lvl="3" rtl="0">
              <a:spcBef>
                <a:spcPts val="0"/>
              </a:spcBef>
              <a:spcAft>
                <a:spcPts val="0"/>
              </a:spcAft>
              <a:buSzPts val="3500"/>
              <a:buNone/>
              <a:defRPr b="1" sz="3500"/>
            </a:lvl4pPr>
            <a:lvl5pPr lvl="4" rtl="0">
              <a:spcBef>
                <a:spcPts val="0"/>
              </a:spcBef>
              <a:spcAft>
                <a:spcPts val="0"/>
              </a:spcAft>
              <a:buSzPts val="3500"/>
              <a:buNone/>
              <a:defRPr b="1" sz="3500"/>
            </a:lvl5pPr>
            <a:lvl6pPr lvl="5" rtl="0">
              <a:spcBef>
                <a:spcPts val="0"/>
              </a:spcBef>
              <a:spcAft>
                <a:spcPts val="0"/>
              </a:spcAft>
              <a:buSzPts val="3500"/>
              <a:buNone/>
              <a:defRPr b="1" sz="3500"/>
            </a:lvl6pPr>
            <a:lvl7pPr lvl="6" rtl="0">
              <a:spcBef>
                <a:spcPts val="0"/>
              </a:spcBef>
              <a:spcAft>
                <a:spcPts val="0"/>
              </a:spcAft>
              <a:buSzPts val="3500"/>
              <a:buNone/>
              <a:defRPr b="1" sz="3500"/>
            </a:lvl7pPr>
            <a:lvl8pPr lvl="7" rtl="0">
              <a:spcBef>
                <a:spcPts val="0"/>
              </a:spcBef>
              <a:spcAft>
                <a:spcPts val="0"/>
              </a:spcAft>
              <a:buSzPts val="3500"/>
              <a:buNone/>
              <a:defRPr b="1" sz="3500"/>
            </a:lvl8pPr>
            <a:lvl9pPr lvl="8" rtl="0">
              <a:spcBef>
                <a:spcPts val="0"/>
              </a:spcBef>
              <a:spcAft>
                <a:spcPts val="0"/>
              </a:spcAft>
              <a:buSzPts val="3500"/>
              <a:buNone/>
              <a:defRPr b="1" sz="3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20" name="Google Shape;120;p22"/>
          <p:cNvSpPr txBox="1"/>
          <p:nvPr>
            <p:ph type="ctrTitle"/>
          </p:nvPr>
        </p:nvSpPr>
        <p:spPr>
          <a:xfrm>
            <a:off x="879625"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1" name="Google Shape;121;p22"/>
          <p:cNvSpPr txBox="1"/>
          <p:nvPr>
            <p:ph idx="1" type="subTitle"/>
          </p:nvPr>
        </p:nvSpPr>
        <p:spPr>
          <a:xfrm>
            <a:off x="879625"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2" name="Google Shape;122;p22"/>
          <p:cNvSpPr txBox="1"/>
          <p:nvPr>
            <p:ph idx="2" type="ctrTitle"/>
          </p:nvPr>
        </p:nvSpPr>
        <p:spPr>
          <a:xfrm>
            <a:off x="353826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 name="Google Shape;123;p22"/>
          <p:cNvSpPr txBox="1"/>
          <p:nvPr>
            <p:ph idx="3" type="subTitle"/>
          </p:nvPr>
        </p:nvSpPr>
        <p:spPr>
          <a:xfrm>
            <a:off x="3538260"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4" name="Google Shape;124;p22"/>
          <p:cNvSpPr txBox="1"/>
          <p:nvPr>
            <p:ph idx="4" type="ctrTitle"/>
          </p:nvPr>
        </p:nvSpPr>
        <p:spPr>
          <a:xfrm>
            <a:off x="619693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5" name="Google Shape;125;p22"/>
          <p:cNvSpPr txBox="1"/>
          <p:nvPr>
            <p:ph idx="5" type="subTitle"/>
          </p:nvPr>
        </p:nvSpPr>
        <p:spPr>
          <a:xfrm>
            <a:off x="6196927"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6" name="Google Shape;126;p22"/>
          <p:cNvSpPr txBox="1"/>
          <p:nvPr>
            <p:ph idx="6" type="ctrTitle"/>
          </p:nvPr>
        </p:nvSpPr>
        <p:spPr>
          <a:xfrm>
            <a:off x="879625"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7" name="Google Shape;127;p22"/>
          <p:cNvSpPr txBox="1"/>
          <p:nvPr>
            <p:ph idx="7" type="subTitle"/>
          </p:nvPr>
        </p:nvSpPr>
        <p:spPr>
          <a:xfrm>
            <a:off x="879625"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8" name="Google Shape;128;p22"/>
          <p:cNvSpPr txBox="1"/>
          <p:nvPr>
            <p:ph idx="8" type="ctrTitle"/>
          </p:nvPr>
        </p:nvSpPr>
        <p:spPr>
          <a:xfrm>
            <a:off x="353826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9" name="Google Shape;129;p22"/>
          <p:cNvSpPr txBox="1"/>
          <p:nvPr>
            <p:ph idx="9" type="subTitle"/>
          </p:nvPr>
        </p:nvSpPr>
        <p:spPr>
          <a:xfrm>
            <a:off x="3538260"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0" name="Google Shape;130;p22"/>
          <p:cNvSpPr txBox="1"/>
          <p:nvPr>
            <p:ph idx="13" type="ctrTitle"/>
          </p:nvPr>
        </p:nvSpPr>
        <p:spPr>
          <a:xfrm>
            <a:off x="619693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1" name="Google Shape;131;p22"/>
          <p:cNvSpPr txBox="1"/>
          <p:nvPr>
            <p:ph idx="14" type="subTitle"/>
          </p:nvPr>
        </p:nvSpPr>
        <p:spPr>
          <a:xfrm>
            <a:off x="6196927"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2" name="Google Shape;132;p22"/>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738975"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p:txBody>
      </p:sp>
      <p:sp>
        <p:nvSpPr>
          <p:cNvPr id="135" name="Google Shape;135;p23"/>
          <p:cNvSpPr txBox="1"/>
          <p:nvPr>
            <p:ph idx="2" type="subTitle"/>
          </p:nvPr>
        </p:nvSpPr>
        <p:spPr>
          <a:xfrm>
            <a:off x="4624450"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p:txBody>
      </p:sp>
      <p:sp>
        <p:nvSpPr>
          <p:cNvPr id="136" name="Google Shape;136;p2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37" name="Google Shape;137;p23"/>
          <p:cNvPicPr preferRelativeResize="0"/>
          <p:nvPr/>
        </p:nvPicPr>
        <p:blipFill rotWithShape="1">
          <a:blip r:embed="rId2">
            <a:alphaModFix/>
          </a:blip>
          <a:srcRect b="-1203" l="0" r="0" t="70"/>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b="0" l="0" r="0" t="0"/>
          <a:stretch/>
        </p:blipFill>
        <p:spPr>
          <a:xfrm rot="565831">
            <a:off x="6799170" y="-2312740"/>
            <a:ext cx="4725956"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b="9" l="0" r="0" t="1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49" name="Google Shape;149;p27"/>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000"/>
              <a:buFont typeface="Raleway ExtraBold"/>
              <a:buNone/>
              <a:defRPr b="0" sz="500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50" name="Google Shape;150;p27"/>
          <p:cNvSpPr txBox="1"/>
          <p:nvPr>
            <p:ph idx="1" type="subTitle"/>
          </p:nvPr>
        </p:nvSpPr>
        <p:spPr>
          <a:xfrm>
            <a:off x="2435775" y="3454663"/>
            <a:ext cx="4272300" cy="43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53" name="Google Shape;153;p28"/>
          <p:cNvSpPr txBox="1"/>
          <p:nvPr>
            <p:ph type="title"/>
          </p:nvPr>
        </p:nvSpPr>
        <p:spPr>
          <a:xfrm>
            <a:off x="3323400" y="2893738"/>
            <a:ext cx="2497200" cy="69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4" name="Google Shape;154;p28"/>
          <p:cNvSpPr txBox="1"/>
          <p:nvPr>
            <p:ph hasCustomPrompt="1" idx="2" type="title"/>
          </p:nvPr>
        </p:nvSpPr>
        <p:spPr>
          <a:xfrm>
            <a:off x="3369625" y="911763"/>
            <a:ext cx="2325600" cy="1790700"/>
          </a:xfrm>
          <a:prstGeom prst="rect">
            <a:avLst/>
          </a:prstGeom>
        </p:spPr>
        <p:txBody>
          <a:bodyPr anchorCtr="0" anchor="ctr" bIns="91425" lIns="91425" spcFirstLastPara="1" rIns="91425" wrap="square" tIns="91425">
            <a:noAutofit/>
          </a:bodyPr>
          <a:lstStyle>
            <a:lvl1pPr lvl="0" algn="r">
              <a:spcBef>
                <a:spcPts val="0"/>
              </a:spcBef>
              <a:spcAft>
                <a:spcPts val="0"/>
              </a:spcAft>
              <a:buSzPts val="14000"/>
              <a:buFont typeface="Open Sans"/>
              <a:buNone/>
              <a:defRPr b="1" sz="14000" u="sng">
                <a:latin typeface="Open Sans"/>
                <a:ea typeface="Open Sans"/>
                <a:cs typeface="Open Sans"/>
                <a:sym typeface="Open Sans"/>
              </a:defRPr>
            </a:lvl1pPr>
            <a:lvl2pPr lvl="1"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55" name="Google Shape;155;p28"/>
          <p:cNvSpPr txBox="1"/>
          <p:nvPr>
            <p:ph idx="1" type="subTitle"/>
          </p:nvPr>
        </p:nvSpPr>
        <p:spPr>
          <a:xfrm>
            <a:off x="3323400" y="3589138"/>
            <a:ext cx="2497200" cy="64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pic>
        <p:nvPicPr>
          <p:cNvPr id="157" name="Google Shape;157;p2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58" name="Google Shape;158;p2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59" name="Google Shape;159;p29"/>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2"/>
              </a:buClr>
              <a:buSzPts val="1200"/>
              <a:buAutoNum type="arabicPeriod"/>
              <a:defRPr sz="1200"/>
            </a:lvl1pPr>
            <a:lvl2pPr indent="-304800" lvl="1" marL="914400">
              <a:spcBef>
                <a:spcPts val="1600"/>
              </a:spcBef>
              <a:spcAft>
                <a:spcPts val="0"/>
              </a:spcAft>
              <a:buClr>
                <a:schemeClr val="dk1"/>
              </a:buClr>
              <a:buSzPts val="1200"/>
              <a:buFont typeface="Muli"/>
              <a:buAutoNum type="alphaLcPeriod"/>
              <a:defRPr/>
            </a:lvl2pPr>
            <a:lvl3pPr indent="-304800" lvl="2" marL="1371600">
              <a:spcBef>
                <a:spcPts val="1600"/>
              </a:spcBef>
              <a:spcAft>
                <a:spcPts val="0"/>
              </a:spcAft>
              <a:buClr>
                <a:schemeClr val="dk1"/>
              </a:buClr>
              <a:buSzPts val="1200"/>
              <a:buFont typeface="Muli"/>
              <a:buAutoNum type="romanLcPeriod"/>
              <a:defRPr/>
            </a:lvl3pPr>
            <a:lvl4pPr indent="-304800" lvl="3" marL="1828800">
              <a:spcBef>
                <a:spcPts val="1600"/>
              </a:spcBef>
              <a:spcAft>
                <a:spcPts val="0"/>
              </a:spcAft>
              <a:buClr>
                <a:schemeClr val="dk1"/>
              </a:buClr>
              <a:buSzPts val="1200"/>
              <a:buFont typeface="Muli"/>
              <a:buAutoNum type="arabicPeriod"/>
              <a:defRPr/>
            </a:lvl4pPr>
            <a:lvl5pPr indent="-304800" lvl="4" marL="2286000">
              <a:spcBef>
                <a:spcPts val="1600"/>
              </a:spcBef>
              <a:spcAft>
                <a:spcPts val="0"/>
              </a:spcAft>
              <a:buClr>
                <a:schemeClr val="dk1"/>
              </a:buClr>
              <a:buSzPts val="1200"/>
              <a:buFont typeface="Muli"/>
              <a:buAutoNum type="alphaLcPeriod"/>
              <a:defRPr/>
            </a:lvl5pPr>
            <a:lvl6pPr indent="-304800" lvl="5" marL="2743200">
              <a:spcBef>
                <a:spcPts val="1600"/>
              </a:spcBef>
              <a:spcAft>
                <a:spcPts val="0"/>
              </a:spcAft>
              <a:buClr>
                <a:schemeClr val="dk1"/>
              </a:buClr>
              <a:buSzPts val="1200"/>
              <a:buFont typeface="Muli"/>
              <a:buAutoNum type="romanLcPeriod"/>
              <a:defRPr/>
            </a:lvl6pPr>
            <a:lvl7pPr indent="-304800" lvl="6" marL="3200400">
              <a:spcBef>
                <a:spcPts val="1600"/>
              </a:spcBef>
              <a:spcAft>
                <a:spcPts val="0"/>
              </a:spcAft>
              <a:buClr>
                <a:schemeClr val="dk1"/>
              </a:buClr>
              <a:buSzPts val="1200"/>
              <a:buFont typeface="Muli"/>
              <a:buAutoNum type="arabicPeriod"/>
              <a:defRPr/>
            </a:lvl7pPr>
            <a:lvl8pPr indent="-304800" lvl="7" marL="3657600">
              <a:spcBef>
                <a:spcPts val="1600"/>
              </a:spcBef>
              <a:spcAft>
                <a:spcPts val="0"/>
              </a:spcAft>
              <a:buClr>
                <a:schemeClr val="dk1"/>
              </a:buClr>
              <a:buSzPts val="1200"/>
              <a:buFont typeface="Muli"/>
              <a:buAutoNum type="alphaLcPeriod"/>
              <a:defRPr/>
            </a:lvl8pPr>
            <a:lvl9pPr indent="-304800" lvl="8" marL="4114800">
              <a:spcBef>
                <a:spcPts val="1600"/>
              </a:spcBef>
              <a:spcAft>
                <a:spcPts val="1600"/>
              </a:spcAft>
              <a:buClr>
                <a:schemeClr val="dk1"/>
              </a:buClr>
              <a:buSzPts val="1200"/>
              <a:buFont typeface="Muli"/>
              <a:buAutoNum type="romanLcPerio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pic>
        <p:nvPicPr>
          <p:cNvPr id="161" name="Google Shape;161;p30"/>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62" name="Google Shape;162;p30"/>
          <p:cNvSpPr txBox="1"/>
          <p:nvPr>
            <p:ph type="ctrTitle"/>
          </p:nvPr>
        </p:nvSpPr>
        <p:spPr>
          <a:xfrm>
            <a:off x="1638431" y="1606100"/>
            <a:ext cx="22227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63" name="Google Shape;163;p30"/>
          <p:cNvSpPr txBox="1"/>
          <p:nvPr>
            <p:ph idx="1" type="subTitle"/>
          </p:nvPr>
        </p:nvSpPr>
        <p:spPr>
          <a:xfrm>
            <a:off x="1638425" y="1993300"/>
            <a:ext cx="2222700" cy="78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164" name="Google Shape;164;p30"/>
          <p:cNvSpPr txBox="1"/>
          <p:nvPr>
            <p:ph idx="2" type="ctrTitle"/>
          </p:nvPr>
        </p:nvSpPr>
        <p:spPr>
          <a:xfrm>
            <a:off x="5282438" y="3224959"/>
            <a:ext cx="22227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65" name="Google Shape;165;p30"/>
          <p:cNvSpPr txBox="1"/>
          <p:nvPr>
            <p:ph idx="3" type="subTitle"/>
          </p:nvPr>
        </p:nvSpPr>
        <p:spPr>
          <a:xfrm>
            <a:off x="5282430" y="3612159"/>
            <a:ext cx="2222700" cy="78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166" name="Google Shape;166;p30"/>
          <p:cNvSpPr txBox="1"/>
          <p:nvPr>
            <p:ph idx="4"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pic>
        <p:nvPicPr>
          <p:cNvPr id="168" name="Google Shape;168;p31"/>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169" name="Google Shape;169;p31"/>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9" name="Google Shape;19;p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0" name="Google Shape;20;p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00"/>
            </a:lvl1pPr>
            <a:lvl2pPr indent="-304800" lvl="1" marL="914400" rtl="0">
              <a:spcBef>
                <a:spcPts val="1600"/>
              </a:spcBef>
              <a:spcAft>
                <a:spcPts val="0"/>
              </a:spcAft>
              <a:buClr>
                <a:schemeClr val="dk1"/>
              </a:buClr>
              <a:buSzPts val="1200"/>
              <a:buFont typeface="Muli"/>
              <a:buAutoNum type="alphaLcPeriod"/>
              <a:defRPr/>
            </a:lvl2pPr>
            <a:lvl3pPr indent="-304800" lvl="2" marL="1371600" rtl="0">
              <a:spcBef>
                <a:spcPts val="1600"/>
              </a:spcBef>
              <a:spcAft>
                <a:spcPts val="0"/>
              </a:spcAft>
              <a:buClr>
                <a:schemeClr val="dk1"/>
              </a:buClr>
              <a:buSzPts val="1200"/>
              <a:buFont typeface="Muli"/>
              <a:buAutoNum type="romanLcPeriod"/>
              <a:defRPr/>
            </a:lvl3pPr>
            <a:lvl4pPr indent="-304800" lvl="3" marL="1828800" rtl="0">
              <a:spcBef>
                <a:spcPts val="1600"/>
              </a:spcBef>
              <a:spcAft>
                <a:spcPts val="0"/>
              </a:spcAft>
              <a:buClr>
                <a:schemeClr val="dk1"/>
              </a:buClr>
              <a:buSzPts val="1200"/>
              <a:buFont typeface="Muli"/>
              <a:buAutoNum type="arabicPeriod"/>
              <a:defRPr/>
            </a:lvl4pPr>
            <a:lvl5pPr indent="-304800" lvl="4" marL="2286000" rtl="0">
              <a:spcBef>
                <a:spcPts val="1600"/>
              </a:spcBef>
              <a:spcAft>
                <a:spcPts val="0"/>
              </a:spcAft>
              <a:buClr>
                <a:schemeClr val="dk1"/>
              </a:buClr>
              <a:buSzPts val="1200"/>
              <a:buFont typeface="Muli"/>
              <a:buAutoNum type="alphaLcPeriod"/>
              <a:defRPr/>
            </a:lvl5pPr>
            <a:lvl6pPr indent="-304800" lvl="5" marL="2743200" rtl="0">
              <a:spcBef>
                <a:spcPts val="1600"/>
              </a:spcBef>
              <a:spcAft>
                <a:spcPts val="0"/>
              </a:spcAft>
              <a:buClr>
                <a:schemeClr val="dk1"/>
              </a:buClr>
              <a:buSzPts val="1200"/>
              <a:buFont typeface="Muli"/>
              <a:buAutoNum type="romanLcPeriod"/>
              <a:defRPr/>
            </a:lvl6pPr>
            <a:lvl7pPr indent="-304800" lvl="6" marL="3200400" rtl="0">
              <a:spcBef>
                <a:spcPts val="1600"/>
              </a:spcBef>
              <a:spcAft>
                <a:spcPts val="0"/>
              </a:spcAft>
              <a:buClr>
                <a:schemeClr val="dk1"/>
              </a:buClr>
              <a:buSzPts val="1200"/>
              <a:buFont typeface="Muli"/>
              <a:buAutoNum type="arabicPeriod"/>
              <a:defRPr/>
            </a:lvl7pPr>
            <a:lvl8pPr indent="-304800" lvl="7" marL="3657600" rtl="0">
              <a:spcBef>
                <a:spcPts val="1600"/>
              </a:spcBef>
              <a:spcAft>
                <a:spcPts val="0"/>
              </a:spcAft>
              <a:buClr>
                <a:schemeClr val="dk1"/>
              </a:buClr>
              <a:buSzPts val="1200"/>
              <a:buFont typeface="Muli"/>
              <a:buAutoNum type="alphaLcPeriod"/>
              <a:defRPr/>
            </a:lvl8pPr>
            <a:lvl9pPr indent="-304800" lvl="8" marL="4114800" rtl="0">
              <a:spcBef>
                <a:spcPts val="1600"/>
              </a:spcBef>
              <a:spcAft>
                <a:spcPts val="1600"/>
              </a:spcAft>
              <a:buClr>
                <a:schemeClr val="dk1"/>
              </a:buClr>
              <a:buSzPts val="1200"/>
              <a:buFont typeface="Muli"/>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 name="Shape 170"/>
        <p:cNvGrpSpPr/>
        <p:nvPr/>
      </p:nvGrpSpPr>
      <p:grpSpPr>
        <a:xfrm>
          <a:off x="0" y="0"/>
          <a:ext cx="0" cy="0"/>
          <a:chOff x="0" y="0"/>
          <a:chExt cx="0" cy="0"/>
        </a:xfrm>
      </p:grpSpPr>
      <p:pic>
        <p:nvPicPr>
          <p:cNvPr id="171" name="Google Shape;171;p32"/>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172" name="Google Shape;172;p32"/>
          <p:cNvSpPr txBox="1"/>
          <p:nvPr>
            <p:ph idx="1" type="subTitle"/>
          </p:nvPr>
        </p:nvSpPr>
        <p:spPr>
          <a:xfrm>
            <a:off x="6299325" y="1682875"/>
            <a:ext cx="2112600" cy="261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Char char="●"/>
              <a:defRPr sz="1400">
                <a:solidFill>
                  <a:schemeClr val="lt1"/>
                </a:solidFill>
              </a:defRPr>
            </a:lvl1pPr>
            <a:lvl2pPr lvl="1" algn="ctr">
              <a:lnSpc>
                <a:spcPct val="100000"/>
              </a:lnSpc>
              <a:spcBef>
                <a:spcPts val="1600"/>
              </a:spcBef>
              <a:spcAft>
                <a:spcPts val="0"/>
              </a:spcAft>
              <a:buClr>
                <a:schemeClr val="lt1"/>
              </a:buClr>
              <a:buSzPts val="1600"/>
              <a:buChar char="○"/>
              <a:defRPr sz="1600">
                <a:solidFill>
                  <a:schemeClr val="lt1"/>
                </a:solidFill>
              </a:defRPr>
            </a:lvl2pPr>
            <a:lvl3pPr lvl="2" algn="ctr">
              <a:lnSpc>
                <a:spcPct val="100000"/>
              </a:lnSpc>
              <a:spcBef>
                <a:spcPts val="0"/>
              </a:spcBef>
              <a:spcAft>
                <a:spcPts val="0"/>
              </a:spcAft>
              <a:buClr>
                <a:schemeClr val="lt1"/>
              </a:buClr>
              <a:buSzPts val="1600"/>
              <a:buChar char="■"/>
              <a:defRPr sz="1600">
                <a:solidFill>
                  <a:schemeClr val="lt1"/>
                </a:solidFill>
              </a:defRPr>
            </a:lvl3pPr>
            <a:lvl4pPr lvl="3" algn="ctr">
              <a:lnSpc>
                <a:spcPct val="100000"/>
              </a:lnSpc>
              <a:spcBef>
                <a:spcPts val="0"/>
              </a:spcBef>
              <a:spcAft>
                <a:spcPts val="0"/>
              </a:spcAft>
              <a:buClr>
                <a:schemeClr val="lt1"/>
              </a:buClr>
              <a:buSzPts val="1600"/>
              <a:buChar char="●"/>
              <a:defRPr sz="1600">
                <a:solidFill>
                  <a:schemeClr val="lt1"/>
                </a:solidFill>
              </a:defRPr>
            </a:lvl4pPr>
            <a:lvl5pPr lvl="4" algn="ctr">
              <a:lnSpc>
                <a:spcPct val="100000"/>
              </a:lnSpc>
              <a:spcBef>
                <a:spcPts val="0"/>
              </a:spcBef>
              <a:spcAft>
                <a:spcPts val="0"/>
              </a:spcAft>
              <a:buClr>
                <a:schemeClr val="lt1"/>
              </a:buClr>
              <a:buSzPts val="1600"/>
              <a:buChar char="○"/>
              <a:defRPr sz="1600">
                <a:solidFill>
                  <a:schemeClr val="lt1"/>
                </a:solidFill>
              </a:defRPr>
            </a:lvl5pPr>
            <a:lvl6pPr lvl="5" algn="ctr">
              <a:lnSpc>
                <a:spcPct val="100000"/>
              </a:lnSpc>
              <a:spcBef>
                <a:spcPts val="0"/>
              </a:spcBef>
              <a:spcAft>
                <a:spcPts val="0"/>
              </a:spcAft>
              <a:buClr>
                <a:schemeClr val="lt1"/>
              </a:buClr>
              <a:buSzPts val="1600"/>
              <a:buChar char="■"/>
              <a:defRPr sz="1600">
                <a:solidFill>
                  <a:schemeClr val="lt1"/>
                </a:solidFill>
              </a:defRPr>
            </a:lvl6pPr>
            <a:lvl7pPr lvl="6" algn="ctr">
              <a:lnSpc>
                <a:spcPct val="100000"/>
              </a:lnSpc>
              <a:spcBef>
                <a:spcPts val="0"/>
              </a:spcBef>
              <a:spcAft>
                <a:spcPts val="0"/>
              </a:spcAft>
              <a:buClr>
                <a:schemeClr val="lt1"/>
              </a:buClr>
              <a:buSzPts val="1600"/>
              <a:buChar char="●"/>
              <a:defRPr sz="1600">
                <a:solidFill>
                  <a:schemeClr val="lt1"/>
                </a:solidFill>
              </a:defRPr>
            </a:lvl7pPr>
            <a:lvl8pPr lvl="7" algn="ctr">
              <a:lnSpc>
                <a:spcPct val="100000"/>
              </a:lnSpc>
              <a:spcBef>
                <a:spcPts val="0"/>
              </a:spcBef>
              <a:spcAft>
                <a:spcPts val="0"/>
              </a:spcAft>
              <a:buClr>
                <a:schemeClr val="lt1"/>
              </a:buClr>
              <a:buSzPts val="1600"/>
              <a:buChar char="○"/>
              <a:defRPr sz="1600">
                <a:solidFill>
                  <a:schemeClr val="lt1"/>
                </a:solidFill>
              </a:defRPr>
            </a:lvl8pPr>
            <a:lvl9pPr lvl="8" algn="ctr">
              <a:lnSpc>
                <a:spcPct val="100000"/>
              </a:lnSpc>
              <a:spcBef>
                <a:spcPts val="0"/>
              </a:spcBef>
              <a:spcAft>
                <a:spcPts val="0"/>
              </a:spcAft>
              <a:buClr>
                <a:schemeClr val="lt1"/>
              </a:buClr>
              <a:buSzPts val="1600"/>
              <a:buChar char="■"/>
              <a:defRPr sz="1600">
                <a:solidFill>
                  <a:schemeClr val="lt1"/>
                </a:solidFill>
              </a:defRPr>
            </a:lvl9pPr>
          </a:lstStyle>
          <a:p/>
        </p:txBody>
      </p:sp>
      <p:sp>
        <p:nvSpPr>
          <p:cNvPr id="173" name="Google Shape;173;p32"/>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pic>
        <p:nvPicPr>
          <p:cNvPr id="175" name="Google Shape;175;p3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76" name="Google Shape;176;p33"/>
          <p:cNvSpPr txBox="1"/>
          <p:nvPr>
            <p:ph type="title"/>
          </p:nvPr>
        </p:nvSpPr>
        <p:spPr>
          <a:xfrm>
            <a:off x="2559725" y="1553400"/>
            <a:ext cx="4024500" cy="203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pic>
        <p:nvPicPr>
          <p:cNvPr id="178" name="Google Shape;178;p34"/>
          <p:cNvPicPr preferRelativeResize="0"/>
          <p:nvPr/>
        </p:nvPicPr>
        <p:blipFill rotWithShape="1">
          <a:blip r:embed="rId2">
            <a:alphaModFix/>
          </a:blip>
          <a:srcRect b="0" l="9" r="9" t="0"/>
          <a:stretch/>
        </p:blipFill>
        <p:spPr>
          <a:xfrm flipH="1">
            <a:off x="1528207" y="-721500"/>
            <a:ext cx="7397144" cy="6690379"/>
          </a:xfrm>
          <a:prstGeom prst="rect">
            <a:avLst/>
          </a:prstGeom>
          <a:noFill/>
          <a:ln>
            <a:noFill/>
          </a:ln>
        </p:spPr>
      </p:pic>
      <p:sp>
        <p:nvSpPr>
          <p:cNvPr id="179" name="Google Shape;179;p34"/>
          <p:cNvSpPr txBox="1"/>
          <p:nvPr>
            <p:ph type="title"/>
          </p:nvPr>
        </p:nvSpPr>
        <p:spPr>
          <a:xfrm>
            <a:off x="747975" y="1281475"/>
            <a:ext cx="3027600" cy="8031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0" name="Google Shape;180;p34"/>
          <p:cNvSpPr txBox="1"/>
          <p:nvPr>
            <p:ph idx="1" type="subTitle"/>
          </p:nvPr>
        </p:nvSpPr>
        <p:spPr>
          <a:xfrm>
            <a:off x="747975" y="2019725"/>
            <a:ext cx="3027600" cy="184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pic>
        <p:nvPicPr>
          <p:cNvPr id="182" name="Google Shape;182;p35"/>
          <p:cNvPicPr preferRelativeResize="0"/>
          <p:nvPr/>
        </p:nvPicPr>
        <p:blipFill rotWithShape="1">
          <a:blip r:embed="rId2">
            <a:alphaModFix/>
          </a:blip>
          <a:srcRect b="0" l="0" r="0" t="0"/>
          <a:stretch/>
        </p:blipFill>
        <p:spPr>
          <a:xfrm rot="3935812">
            <a:off x="7137719" y="2542142"/>
            <a:ext cx="4494606" cy="4891709"/>
          </a:xfrm>
          <a:prstGeom prst="rect">
            <a:avLst/>
          </a:prstGeom>
          <a:noFill/>
          <a:ln>
            <a:noFill/>
          </a:ln>
        </p:spPr>
      </p:pic>
      <p:pic>
        <p:nvPicPr>
          <p:cNvPr id="183" name="Google Shape;183;p35"/>
          <p:cNvPicPr preferRelativeResize="0"/>
          <p:nvPr/>
        </p:nvPicPr>
        <p:blipFill rotWithShape="1">
          <a:blip r:embed="rId3">
            <a:alphaModFix/>
          </a:blip>
          <a:srcRect b="0" l="9" r="9" t="0"/>
          <a:stretch/>
        </p:blipFill>
        <p:spPr>
          <a:xfrm rot="2700000">
            <a:off x="-2383084" y="3289638"/>
            <a:ext cx="4563393" cy="4127392"/>
          </a:xfrm>
          <a:prstGeom prst="rect">
            <a:avLst/>
          </a:prstGeom>
          <a:noFill/>
          <a:ln>
            <a:noFill/>
          </a:ln>
        </p:spPr>
      </p:pic>
      <p:pic>
        <p:nvPicPr>
          <p:cNvPr id="184" name="Google Shape;184;p35"/>
          <p:cNvPicPr preferRelativeResize="0"/>
          <p:nvPr/>
        </p:nvPicPr>
        <p:blipFill rotWithShape="1">
          <a:blip r:embed="rId3">
            <a:alphaModFix/>
          </a:blip>
          <a:srcRect b="0" l="9" r="9" t="0"/>
          <a:stretch/>
        </p:blipFill>
        <p:spPr>
          <a:xfrm flipH="1" rot="5400000">
            <a:off x="-2622366" y="-4796974"/>
            <a:ext cx="6616178" cy="5984052"/>
          </a:xfrm>
          <a:prstGeom prst="rect">
            <a:avLst/>
          </a:prstGeom>
          <a:noFill/>
          <a:ln>
            <a:noFill/>
          </a:ln>
        </p:spPr>
      </p:pic>
      <p:pic>
        <p:nvPicPr>
          <p:cNvPr id="185" name="Google Shape;185;p35"/>
          <p:cNvPicPr preferRelativeResize="0"/>
          <p:nvPr/>
        </p:nvPicPr>
        <p:blipFill rotWithShape="1">
          <a:blip r:embed="rId3">
            <a:alphaModFix/>
          </a:blip>
          <a:srcRect b="0" l="9" r="9" t="0"/>
          <a:stretch/>
        </p:blipFill>
        <p:spPr>
          <a:xfrm rot="-8100000">
            <a:off x="6250564" y="-2482419"/>
            <a:ext cx="4563393" cy="4127392"/>
          </a:xfrm>
          <a:prstGeom prst="rect">
            <a:avLst/>
          </a:prstGeom>
          <a:noFill/>
          <a:ln>
            <a:noFill/>
          </a:ln>
        </p:spPr>
      </p:pic>
      <p:sp>
        <p:nvSpPr>
          <p:cNvPr id="186" name="Google Shape;186;p35"/>
          <p:cNvSpPr txBox="1"/>
          <p:nvPr>
            <p:ph type="title"/>
          </p:nvPr>
        </p:nvSpPr>
        <p:spPr>
          <a:xfrm>
            <a:off x="4572000" y="1503150"/>
            <a:ext cx="1657200" cy="16800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2500">
                <a:solidFill>
                  <a:schemeClr val="lt1"/>
                </a:solidFill>
              </a:defRPr>
            </a:lvl1pPr>
            <a:lvl2pPr lvl="1" algn="ctr">
              <a:spcBef>
                <a:spcPts val="0"/>
              </a:spcBef>
              <a:spcAft>
                <a:spcPts val="0"/>
              </a:spcAft>
              <a:buSzPts val="2400"/>
              <a:buFont typeface="Raleway Black"/>
              <a:buNone/>
              <a:defRPr sz="2400">
                <a:latin typeface="Raleway Black"/>
                <a:ea typeface="Raleway Black"/>
                <a:cs typeface="Raleway Black"/>
                <a:sym typeface="Raleway Black"/>
              </a:defRPr>
            </a:lvl2pPr>
            <a:lvl3pPr lvl="2" algn="ctr">
              <a:spcBef>
                <a:spcPts val="0"/>
              </a:spcBef>
              <a:spcAft>
                <a:spcPts val="0"/>
              </a:spcAft>
              <a:buSzPts val="2400"/>
              <a:buFont typeface="Raleway Black"/>
              <a:buNone/>
              <a:defRPr sz="2400">
                <a:latin typeface="Raleway Black"/>
                <a:ea typeface="Raleway Black"/>
                <a:cs typeface="Raleway Black"/>
                <a:sym typeface="Raleway Black"/>
              </a:defRPr>
            </a:lvl3pPr>
            <a:lvl4pPr lvl="3" algn="ctr">
              <a:spcBef>
                <a:spcPts val="0"/>
              </a:spcBef>
              <a:spcAft>
                <a:spcPts val="0"/>
              </a:spcAft>
              <a:buSzPts val="2400"/>
              <a:buFont typeface="Raleway Black"/>
              <a:buNone/>
              <a:defRPr sz="2400">
                <a:latin typeface="Raleway Black"/>
                <a:ea typeface="Raleway Black"/>
                <a:cs typeface="Raleway Black"/>
                <a:sym typeface="Raleway Black"/>
              </a:defRPr>
            </a:lvl4pPr>
            <a:lvl5pPr lvl="4" algn="ctr">
              <a:spcBef>
                <a:spcPts val="0"/>
              </a:spcBef>
              <a:spcAft>
                <a:spcPts val="0"/>
              </a:spcAft>
              <a:buSzPts val="2400"/>
              <a:buFont typeface="Raleway Black"/>
              <a:buNone/>
              <a:defRPr sz="2400">
                <a:latin typeface="Raleway Black"/>
                <a:ea typeface="Raleway Black"/>
                <a:cs typeface="Raleway Black"/>
                <a:sym typeface="Raleway Black"/>
              </a:defRPr>
            </a:lvl5pPr>
            <a:lvl6pPr lvl="5" algn="ctr">
              <a:spcBef>
                <a:spcPts val="0"/>
              </a:spcBef>
              <a:spcAft>
                <a:spcPts val="0"/>
              </a:spcAft>
              <a:buSzPts val="2400"/>
              <a:buFont typeface="Raleway Black"/>
              <a:buNone/>
              <a:defRPr sz="2400">
                <a:latin typeface="Raleway Black"/>
                <a:ea typeface="Raleway Black"/>
                <a:cs typeface="Raleway Black"/>
                <a:sym typeface="Raleway Black"/>
              </a:defRPr>
            </a:lvl6pPr>
            <a:lvl7pPr lvl="6" algn="ctr">
              <a:spcBef>
                <a:spcPts val="0"/>
              </a:spcBef>
              <a:spcAft>
                <a:spcPts val="0"/>
              </a:spcAft>
              <a:buSzPts val="2400"/>
              <a:buFont typeface="Raleway Black"/>
              <a:buNone/>
              <a:defRPr sz="2400">
                <a:latin typeface="Raleway Black"/>
                <a:ea typeface="Raleway Black"/>
                <a:cs typeface="Raleway Black"/>
                <a:sym typeface="Raleway Black"/>
              </a:defRPr>
            </a:lvl7pPr>
            <a:lvl8pPr lvl="7" algn="ctr">
              <a:spcBef>
                <a:spcPts val="0"/>
              </a:spcBef>
              <a:spcAft>
                <a:spcPts val="0"/>
              </a:spcAft>
              <a:buSzPts val="2400"/>
              <a:buFont typeface="Raleway Black"/>
              <a:buNone/>
              <a:defRPr sz="2400">
                <a:latin typeface="Raleway Black"/>
                <a:ea typeface="Raleway Black"/>
                <a:cs typeface="Raleway Black"/>
                <a:sym typeface="Raleway Black"/>
              </a:defRPr>
            </a:lvl8pPr>
            <a:lvl9pPr lvl="8" algn="ctr">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7" name="Shape 187"/>
        <p:cNvGrpSpPr/>
        <p:nvPr/>
      </p:nvGrpSpPr>
      <p:grpSpPr>
        <a:xfrm>
          <a:off x="0" y="0"/>
          <a:ext cx="0" cy="0"/>
          <a:chOff x="0" y="0"/>
          <a:chExt cx="0" cy="0"/>
        </a:xfrm>
      </p:grpSpPr>
      <p:pic>
        <p:nvPicPr>
          <p:cNvPr id="188" name="Google Shape;188;p36"/>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189" name="Google Shape;189;p36"/>
          <p:cNvSpPr txBox="1"/>
          <p:nvPr>
            <p:ph hasCustomPrompt="1" type="title"/>
          </p:nvPr>
        </p:nvSpPr>
        <p:spPr>
          <a:xfrm>
            <a:off x="1572025" y="1045125"/>
            <a:ext cx="6000000" cy="1819800"/>
          </a:xfrm>
          <a:prstGeom prst="rect">
            <a:avLst/>
          </a:prstGeom>
        </p:spPr>
        <p:txBody>
          <a:bodyPr anchorCtr="0" anchor="b" bIns="91425" lIns="91425" spcFirstLastPara="1" rIns="91425" wrap="square" tIns="91425">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190" name="Google Shape;190;p36"/>
          <p:cNvSpPr txBox="1"/>
          <p:nvPr>
            <p:ph idx="1" type="subTitle"/>
          </p:nvPr>
        </p:nvSpPr>
        <p:spPr>
          <a:xfrm>
            <a:off x="1801525" y="2776775"/>
            <a:ext cx="5541000" cy="436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1" name="Shape 19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92" name="Shape 192"/>
        <p:cNvGrpSpPr/>
        <p:nvPr/>
      </p:nvGrpSpPr>
      <p:grpSpPr>
        <a:xfrm>
          <a:off x="0" y="0"/>
          <a:ext cx="0" cy="0"/>
          <a:chOff x="0" y="0"/>
          <a:chExt cx="0" cy="0"/>
        </a:xfrm>
      </p:grpSpPr>
      <p:pic>
        <p:nvPicPr>
          <p:cNvPr id="193" name="Google Shape;193;p38"/>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94" name="Google Shape;194;p38"/>
          <p:cNvSpPr txBox="1"/>
          <p:nvPr>
            <p:ph hasCustomPrompt="1" type="title"/>
          </p:nvPr>
        </p:nvSpPr>
        <p:spPr>
          <a:xfrm>
            <a:off x="1073700" y="1815602"/>
            <a:ext cx="9600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4000"/>
              <a:buFont typeface="Open Sans"/>
              <a:buNone/>
              <a:defRPr sz="5500" u="sng">
                <a:solidFill>
                  <a:schemeClr val="lt1"/>
                </a:solidFill>
              </a:defRPr>
            </a:lvl1pPr>
            <a:lvl2pPr lvl="1"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95" name="Google Shape;195;p38"/>
          <p:cNvSpPr txBox="1"/>
          <p:nvPr>
            <p:ph hasCustomPrompt="1" idx="2" type="title"/>
          </p:nvPr>
        </p:nvSpPr>
        <p:spPr>
          <a:xfrm>
            <a:off x="1073700" y="3088425"/>
            <a:ext cx="9600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4000"/>
              <a:buFont typeface="Open Sans"/>
              <a:buNone/>
              <a:defRPr sz="5500" u="sng">
                <a:solidFill>
                  <a:schemeClr val="lt1"/>
                </a:solidFill>
              </a:defRPr>
            </a:lvl1pPr>
            <a:lvl2pPr lvl="1"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96" name="Google Shape;196;p38"/>
          <p:cNvSpPr txBox="1"/>
          <p:nvPr>
            <p:ph hasCustomPrompt="1" idx="3" type="title"/>
          </p:nvPr>
        </p:nvSpPr>
        <p:spPr>
          <a:xfrm>
            <a:off x="7110300" y="1815602"/>
            <a:ext cx="9600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4000"/>
              <a:buFont typeface="Open Sans"/>
              <a:buNone/>
              <a:defRPr sz="5500" u="sng">
                <a:solidFill>
                  <a:schemeClr val="lt1"/>
                </a:solidFill>
              </a:defRPr>
            </a:lvl1pPr>
            <a:lvl2pPr lvl="1"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97" name="Google Shape;197;p38"/>
          <p:cNvSpPr txBox="1"/>
          <p:nvPr>
            <p:ph hasCustomPrompt="1" idx="4" type="title"/>
          </p:nvPr>
        </p:nvSpPr>
        <p:spPr>
          <a:xfrm>
            <a:off x="7110300" y="3088425"/>
            <a:ext cx="9600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4000"/>
              <a:buFont typeface="Open Sans"/>
              <a:buNone/>
              <a:defRPr sz="5500" u="sng">
                <a:solidFill>
                  <a:schemeClr val="lt1"/>
                </a:solidFill>
              </a:defRPr>
            </a:lvl1pPr>
            <a:lvl2pPr lvl="1"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98" name="Google Shape;198;p38"/>
          <p:cNvSpPr txBox="1"/>
          <p:nvPr>
            <p:ph idx="5" type="ctrTitle"/>
          </p:nvPr>
        </p:nvSpPr>
        <p:spPr>
          <a:xfrm>
            <a:off x="2106549" y="1656374"/>
            <a:ext cx="2251800" cy="5022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99" name="Google Shape;199;p38"/>
          <p:cNvSpPr txBox="1"/>
          <p:nvPr>
            <p:ph idx="1" type="subTitle"/>
          </p:nvPr>
        </p:nvSpPr>
        <p:spPr>
          <a:xfrm>
            <a:off x="2106549" y="1995950"/>
            <a:ext cx="22518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100"/>
              <a:buNone/>
              <a:defRPr sz="1400">
                <a:solidFill>
                  <a:schemeClr val="dk1"/>
                </a:solidFill>
              </a:defRPr>
            </a:lvl1pPr>
            <a:lvl2pPr lvl="1">
              <a:lnSpc>
                <a:spcPct val="100000"/>
              </a:lnSpc>
              <a:spcBef>
                <a:spcPts val="0"/>
              </a:spcBef>
              <a:spcAft>
                <a:spcPts val="0"/>
              </a:spcAft>
              <a:buClr>
                <a:schemeClr val="accent5"/>
              </a:buClr>
              <a:buSzPts val="1100"/>
              <a:buNone/>
              <a:defRPr sz="1100">
                <a:solidFill>
                  <a:schemeClr val="accent5"/>
                </a:solidFill>
              </a:defRPr>
            </a:lvl2pPr>
            <a:lvl3pPr lvl="2">
              <a:lnSpc>
                <a:spcPct val="100000"/>
              </a:lnSpc>
              <a:spcBef>
                <a:spcPts val="0"/>
              </a:spcBef>
              <a:spcAft>
                <a:spcPts val="0"/>
              </a:spcAft>
              <a:buClr>
                <a:schemeClr val="accent5"/>
              </a:buClr>
              <a:buSzPts val="1100"/>
              <a:buNone/>
              <a:defRPr sz="1100">
                <a:solidFill>
                  <a:schemeClr val="accent5"/>
                </a:solidFill>
              </a:defRPr>
            </a:lvl3pPr>
            <a:lvl4pPr lvl="3">
              <a:lnSpc>
                <a:spcPct val="100000"/>
              </a:lnSpc>
              <a:spcBef>
                <a:spcPts val="0"/>
              </a:spcBef>
              <a:spcAft>
                <a:spcPts val="0"/>
              </a:spcAft>
              <a:buClr>
                <a:schemeClr val="accent5"/>
              </a:buClr>
              <a:buSzPts val="1100"/>
              <a:buNone/>
              <a:defRPr sz="1100">
                <a:solidFill>
                  <a:schemeClr val="accent5"/>
                </a:solidFill>
              </a:defRPr>
            </a:lvl4pPr>
            <a:lvl5pPr lvl="4">
              <a:lnSpc>
                <a:spcPct val="100000"/>
              </a:lnSpc>
              <a:spcBef>
                <a:spcPts val="0"/>
              </a:spcBef>
              <a:spcAft>
                <a:spcPts val="0"/>
              </a:spcAft>
              <a:buClr>
                <a:schemeClr val="accent5"/>
              </a:buClr>
              <a:buSzPts val="1100"/>
              <a:buNone/>
              <a:defRPr sz="1100">
                <a:solidFill>
                  <a:schemeClr val="accent5"/>
                </a:solidFill>
              </a:defRPr>
            </a:lvl5pPr>
            <a:lvl6pPr lvl="5">
              <a:lnSpc>
                <a:spcPct val="100000"/>
              </a:lnSpc>
              <a:spcBef>
                <a:spcPts val="0"/>
              </a:spcBef>
              <a:spcAft>
                <a:spcPts val="0"/>
              </a:spcAft>
              <a:buClr>
                <a:schemeClr val="accent5"/>
              </a:buClr>
              <a:buSzPts val="1100"/>
              <a:buNone/>
              <a:defRPr sz="1100">
                <a:solidFill>
                  <a:schemeClr val="accent5"/>
                </a:solidFill>
              </a:defRPr>
            </a:lvl6pPr>
            <a:lvl7pPr lvl="6">
              <a:lnSpc>
                <a:spcPct val="100000"/>
              </a:lnSpc>
              <a:spcBef>
                <a:spcPts val="0"/>
              </a:spcBef>
              <a:spcAft>
                <a:spcPts val="0"/>
              </a:spcAft>
              <a:buClr>
                <a:schemeClr val="accent5"/>
              </a:buClr>
              <a:buSzPts val="1100"/>
              <a:buNone/>
              <a:defRPr sz="1100">
                <a:solidFill>
                  <a:schemeClr val="accent5"/>
                </a:solidFill>
              </a:defRPr>
            </a:lvl7pPr>
            <a:lvl8pPr lvl="7">
              <a:lnSpc>
                <a:spcPct val="100000"/>
              </a:lnSpc>
              <a:spcBef>
                <a:spcPts val="0"/>
              </a:spcBef>
              <a:spcAft>
                <a:spcPts val="0"/>
              </a:spcAft>
              <a:buClr>
                <a:schemeClr val="accent5"/>
              </a:buClr>
              <a:buSzPts val="1100"/>
              <a:buNone/>
              <a:defRPr sz="1100">
                <a:solidFill>
                  <a:schemeClr val="accent5"/>
                </a:solidFill>
              </a:defRPr>
            </a:lvl8pPr>
            <a:lvl9pPr lvl="8">
              <a:lnSpc>
                <a:spcPct val="100000"/>
              </a:lnSpc>
              <a:spcBef>
                <a:spcPts val="0"/>
              </a:spcBef>
              <a:spcAft>
                <a:spcPts val="0"/>
              </a:spcAft>
              <a:buClr>
                <a:schemeClr val="accent5"/>
              </a:buClr>
              <a:buSzPts val="1100"/>
              <a:buNone/>
              <a:defRPr sz="1100">
                <a:solidFill>
                  <a:schemeClr val="accent5"/>
                </a:solidFill>
              </a:defRPr>
            </a:lvl9pPr>
          </a:lstStyle>
          <a:p/>
        </p:txBody>
      </p:sp>
      <p:sp>
        <p:nvSpPr>
          <p:cNvPr id="200" name="Google Shape;200;p38"/>
          <p:cNvSpPr txBox="1"/>
          <p:nvPr>
            <p:ph idx="6" type="ctrTitle"/>
          </p:nvPr>
        </p:nvSpPr>
        <p:spPr>
          <a:xfrm>
            <a:off x="2106549" y="2929224"/>
            <a:ext cx="2251800" cy="5022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01" name="Google Shape;201;p38"/>
          <p:cNvSpPr txBox="1"/>
          <p:nvPr>
            <p:ph idx="7" type="subTitle"/>
          </p:nvPr>
        </p:nvSpPr>
        <p:spPr>
          <a:xfrm>
            <a:off x="2106549" y="3268800"/>
            <a:ext cx="22518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100"/>
              <a:buNone/>
              <a:defRPr sz="1400">
                <a:solidFill>
                  <a:schemeClr val="dk1"/>
                </a:solidFill>
              </a:defRPr>
            </a:lvl1pPr>
            <a:lvl2pPr lvl="1">
              <a:lnSpc>
                <a:spcPct val="100000"/>
              </a:lnSpc>
              <a:spcBef>
                <a:spcPts val="0"/>
              </a:spcBef>
              <a:spcAft>
                <a:spcPts val="0"/>
              </a:spcAft>
              <a:buClr>
                <a:schemeClr val="accent5"/>
              </a:buClr>
              <a:buSzPts val="1100"/>
              <a:buNone/>
              <a:defRPr sz="1100">
                <a:solidFill>
                  <a:schemeClr val="accent5"/>
                </a:solidFill>
              </a:defRPr>
            </a:lvl2pPr>
            <a:lvl3pPr lvl="2">
              <a:lnSpc>
                <a:spcPct val="100000"/>
              </a:lnSpc>
              <a:spcBef>
                <a:spcPts val="0"/>
              </a:spcBef>
              <a:spcAft>
                <a:spcPts val="0"/>
              </a:spcAft>
              <a:buClr>
                <a:schemeClr val="accent5"/>
              </a:buClr>
              <a:buSzPts val="1100"/>
              <a:buNone/>
              <a:defRPr sz="1100">
                <a:solidFill>
                  <a:schemeClr val="accent5"/>
                </a:solidFill>
              </a:defRPr>
            </a:lvl3pPr>
            <a:lvl4pPr lvl="3">
              <a:lnSpc>
                <a:spcPct val="100000"/>
              </a:lnSpc>
              <a:spcBef>
                <a:spcPts val="0"/>
              </a:spcBef>
              <a:spcAft>
                <a:spcPts val="0"/>
              </a:spcAft>
              <a:buClr>
                <a:schemeClr val="accent5"/>
              </a:buClr>
              <a:buSzPts val="1100"/>
              <a:buNone/>
              <a:defRPr sz="1100">
                <a:solidFill>
                  <a:schemeClr val="accent5"/>
                </a:solidFill>
              </a:defRPr>
            </a:lvl4pPr>
            <a:lvl5pPr lvl="4">
              <a:lnSpc>
                <a:spcPct val="100000"/>
              </a:lnSpc>
              <a:spcBef>
                <a:spcPts val="0"/>
              </a:spcBef>
              <a:spcAft>
                <a:spcPts val="0"/>
              </a:spcAft>
              <a:buClr>
                <a:schemeClr val="accent5"/>
              </a:buClr>
              <a:buSzPts val="1100"/>
              <a:buNone/>
              <a:defRPr sz="1100">
                <a:solidFill>
                  <a:schemeClr val="accent5"/>
                </a:solidFill>
              </a:defRPr>
            </a:lvl5pPr>
            <a:lvl6pPr lvl="5">
              <a:lnSpc>
                <a:spcPct val="100000"/>
              </a:lnSpc>
              <a:spcBef>
                <a:spcPts val="0"/>
              </a:spcBef>
              <a:spcAft>
                <a:spcPts val="0"/>
              </a:spcAft>
              <a:buClr>
                <a:schemeClr val="accent5"/>
              </a:buClr>
              <a:buSzPts val="1100"/>
              <a:buNone/>
              <a:defRPr sz="1100">
                <a:solidFill>
                  <a:schemeClr val="accent5"/>
                </a:solidFill>
              </a:defRPr>
            </a:lvl6pPr>
            <a:lvl7pPr lvl="6">
              <a:lnSpc>
                <a:spcPct val="100000"/>
              </a:lnSpc>
              <a:spcBef>
                <a:spcPts val="0"/>
              </a:spcBef>
              <a:spcAft>
                <a:spcPts val="0"/>
              </a:spcAft>
              <a:buClr>
                <a:schemeClr val="accent5"/>
              </a:buClr>
              <a:buSzPts val="1100"/>
              <a:buNone/>
              <a:defRPr sz="1100">
                <a:solidFill>
                  <a:schemeClr val="accent5"/>
                </a:solidFill>
              </a:defRPr>
            </a:lvl7pPr>
            <a:lvl8pPr lvl="7">
              <a:lnSpc>
                <a:spcPct val="100000"/>
              </a:lnSpc>
              <a:spcBef>
                <a:spcPts val="0"/>
              </a:spcBef>
              <a:spcAft>
                <a:spcPts val="0"/>
              </a:spcAft>
              <a:buClr>
                <a:schemeClr val="accent5"/>
              </a:buClr>
              <a:buSzPts val="1100"/>
              <a:buNone/>
              <a:defRPr sz="1100">
                <a:solidFill>
                  <a:schemeClr val="accent5"/>
                </a:solidFill>
              </a:defRPr>
            </a:lvl8pPr>
            <a:lvl9pPr lvl="8">
              <a:lnSpc>
                <a:spcPct val="100000"/>
              </a:lnSpc>
              <a:spcBef>
                <a:spcPts val="0"/>
              </a:spcBef>
              <a:spcAft>
                <a:spcPts val="0"/>
              </a:spcAft>
              <a:buClr>
                <a:schemeClr val="accent5"/>
              </a:buClr>
              <a:buSzPts val="1100"/>
              <a:buNone/>
              <a:defRPr sz="1100">
                <a:solidFill>
                  <a:schemeClr val="accent5"/>
                </a:solidFill>
              </a:defRPr>
            </a:lvl9pPr>
          </a:lstStyle>
          <a:p/>
        </p:txBody>
      </p:sp>
      <p:sp>
        <p:nvSpPr>
          <p:cNvPr id="202" name="Google Shape;202;p38"/>
          <p:cNvSpPr txBox="1"/>
          <p:nvPr>
            <p:ph idx="8" type="ctrTitle"/>
          </p:nvPr>
        </p:nvSpPr>
        <p:spPr>
          <a:xfrm>
            <a:off x="4785649" y="1656374"/>
            <a:ext cx="2251800" cy="502200"/>
          </a:xfrm>
          <a:prstGeom prst="rect">
            <a:avLst/>
          </a:prstGeom>
        </p:spPr>
        <p:txBody>
          <a:bodyPr anchorCtr="0" anchor="b" bIns="91425" lIns="91425" spcFirstLastPara="1" rIns="91425" wrap="square" tIns="91425">
            <a:noAutofit/>
          </a:bodyPr>
          <a:lstStyle>
            <a:lvl1pPr lvl="0" algn="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03" name="Google Shape;203;p38"/>
          <p:cNvSpPr txBox="1"/>
          <p:nvPr>
            <p:ph idx="9" type="subTitle"/>
          </p:nvPr>
        </p:nvSpPr>
        <p:spPr>
          <a:xfrm>
            <a:off x="4785649" y="1995950"/>
            <a:ext cx="2251800" cy="572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100"/>
              <a:buNone/>
              <a:defRPr sz="1400">
                <a:solidFill>
                  <a:schemeClr val="dk1"/>
                </a:solidFill>
              </a:defRPr>
            </a:lvl1pPr>
            <a:lvl2pPr lvl="1">
              <a:lnSpc>
                <a:spcPct val="100000"/>
              </a:lnSpc>
              <a:spcBef>
                <a:spcPts val="0"/>
              </a:spcBef>
              <a:spcAft>
                <a:spcPts val="0"/>
              </a:spcAft>
              <a:buClr>
                <a:schemeClr val="accent5"/>
              </a:buClr>
              <a:buSzPts val="1100"/>
              <a:buNone/>
              <a:defRPr sz="1100">
                <a:solidFill>
                  <a:schemeClr val="accent5"/>
                </a:solidFill>
              </a:defRPr>
            </a:lvl2pPr>
            <a:lvl3pPr lvl="2">
              <a:lnSpc>
                <a:spcPct val="100000"/>
              </a:lnSpc>
              <a:spcBef>
                <a:spcPts val="0"/>
              </a:spcBef>
              <a:spcAft>
                <a:spcPts val="0"/>
              </a:spcAft>
              <a:buClr>
                <a:schemeClr val="accent5"/>
              </a:buClr>
              <a:buSzPts val="1100"/>
              <a:buNone/>
              <a:defRPr sz="1100">
                <a:solidFill>
                  <a:schemeClr val="accent5"/>
                </a:solidFill>
              </a:defRPr>
            </a:lvl3pPr>
            <a:lvl4pPr lvl="3">
              <a:lnSpc>
                <a:spcPct val="100000"/>
              </a:lnSpc>
              <a:spcBef>
                <a:spcPts val="0"/>
              </a:spcBef>
              <a:spcAft>
                <a:spcPts val="0"/>
              </a:spcAft>
              <a:buClr>
                <a:schemeClr val="accent5"/>
              </a:buClr>
              <a:buSzPts val="1100"/>
              <a:buNone/>
              <a:defRPr sz="1100">
                <a:solidFill>
                  <a:schemeClr val="accent5"/>
                </a:solidFill>
              </a:defRPr>
            </a:lvl4pPr>
            <a:lvl5pPr lvl="4">
              <a:lnSpc>
                <a:spcPct val="100000"/>
              </a:lnSpc>
              <a:spcBef>
                <a:spcPts val="0"/>
              </a:spcBef>
              <a:spcAft>
                <a:spcPts val="0"/>
              </a:spcAft>
              <a:buClr>
                <a:schemeClr val="accent5"/>
              </a:buClr>
              <a:buSzPts val="1100"/>
              <a:buNone/>
              <a:defRPr sz="1100">
                <a:solidFill>
                  <a:schemeClr val="accent5"/>
                </a:solidFill>
              </a:defRPr>
            </a:lvl5pPr>
            <a:lvl6pPr lvl="5">
              <a:lnSpc>
                <a:spcPct val="100000"/>
              </a:lnSpc>
              <a:spcBef>
                <a:spcPts val="0"/>
              </a:spcBef>
              <a:spcAft>
                <a:spcPts val="0"/>
              </a:spcAft>
              <a:buClr>
                <a:schemeClr val="accent5"/>
              </a:buClr>
              <a:buSzPts val="1100"/>
              <a:buNone/>
              <a:defRPr sz="1100">
                <a:solidFill>
                  <a:schemeClr val="accent5"/>
                </a:solidFill>
              </a:defRPr>
            </a:lvl6pPr>
            <a:lvl7pPr lvl="6">
              <a:lnSpc>
                <a:spcPct val="100000"/>
              </a:lnSpc>
              <a:spcBef>
                <a:spcPts val="0"/>
              </a:spcBef>
              <a:spcAft>
                <a:spcPts val="0"/>
              </a:spcAft>
              <a:buClr>
                <a:schemeClr val="accent5"/>
              </a:buClr>
              <a:buSzPts val="1100"/>
              <a:buNone/>
              <a:defRPr sz="1100">
                <a:solidFill>
                  <a:schemeClr val="accent5"/>
                </a:solidFill>
              </a:defRPr>
            </a:lvl7pPr>
            <a:lvl8pPr lvl="7">
              <a:lnSpc>
                <a:spcPct val="100000"/>
              </a:lnSpc>
              <a:spcBef>
                <a:spcPts val="0"/>
              </a:spcBef>
              <a:spcAft>
                <a:spcPts val="0"/>
              </a:spcAft>
              <a:buClr>
                <a:schemeClr val="accent5"/>
              </a:buClr>
              <a:buSzPts val="1100"/>
              <a:buNone/>
              <a:defRPr sz="1100">
                <a:solidFill>
                  <a:schemeClr val="accent5"/>
                </a:solidFill>
              </a:defRPr>
            </a:lvl8pPr>
            <a:lvl9pPr lvl="8">
              <a:lnSpc>
                <a:spcPct val="100000"/>
              </a:lnSpc>
              <a:spcBef>
                <a:spcPts val="0"/>
              </a:spcBef>
              <a:spcAft>
                <a:spcPts val="0"/>
              </a:spcAft>
              <a:buClr>
                <a:schemeClr val="accent5"/>
              </a:buClr>
              <a:buSzPts val="1100"/>
              <a:buNone/>
              <a:defRPr sz="1100">
                <a:solidFill>
                  <a:schemeClr val="accent5"/>
                </a:solidFill>
              </a:defRPr>
            </a:lvl9pPr>
          </a:lstStyle>
          <a:p/>
        </p:txBody>
      </p:sp>
      <p:sp>
        <p:nvSpPr>
          <p:cNvPr id="204" name="Google Shape;204;p38"/>
          <p:cNvSpPr txBox="1"/>
          <p:nvPr>
            <p:ph idx="13" type="ctrTitle"/>
          </p:nvPr>
        </p:nvSpPr>
        <p:spPr>
          <a:xfrm>
            <a:off x="4785649" y="2929224"/>
            <a:ext cx="2251800" cy="502200"/>
          </a:xfrm>
          <a:prstGeom prst="rect">
            <a:avLst/>
          </a:prstGeom>
        </p:spPr>
        <p:txBody>
          <a:bodyPr anchorCtr="0" anchor="b" bIns="91425" lIns="91425" spcFirstLastPara="1" rIns="91425" wrap="square" tIns="91425">
            <a:noAutofit/>
          </a:bodyPr>
          <a:lstStyle>
            <a:lvl1pPr lvl="0" algn="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05" name="Google Shape;205;p38"/>
          <p:cNvSpPr txBox="1"/>
          <p:nvPr>
            <p:ph idx="14" type="subTitle"/>
          </p:nvPr>
        </p:nvSpPr>
        <p:spPr>
          <a:xfrm>
            <a:off x="4785649" y="3268800"/>
            <a:ext cx="2251800" cy="572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100"/>
              <a:buNone/>
              <a:defRPr sz="1400">
                <a:solidFill>
                  <a:schemeClr val="dk1"/>
                </a:solidFill>
              </a:defRPr>
            </a:lvl1pPr>
            <a:lvl2pPr lvl="1">
              <a:lnSpc>
                <a:spcPct val="100000"/>
              </a:lnSpc>
              <a:spcBef>
                <a:spcPts val="0"/>
              </a:spcBef>
              <a:spcAft>
                <a:spcPts val="0"/>
              </a:spcAft>
              <a:buClr>
                <a:schemeClr val="accent5"/>
              </a:buClr>
              <a:buSzPts val="1100"/>
              <a:buNone/>
              <a:defRPr sz="1100">
                <a:solidFill>
                  <a:schemeClr val="accent5"/>
                </a:solidFill>
              </a:defRPr>
            </a:lvl2pPr>
            <a:lvl3pPr lvl="2">
              <a:lnSpc>
                <a:spcPct val="100000"/>
              </a:lnSpc>
              <a:spcBef>
                <a:spcPts val="0"/>
              </a:spcBef>
              <a:spcAft>
                <a:spcPts val="0"/>
              </a:spcAft>
              <a:buClr>
                <a:schemeClr val="accent5"/>
              </a:buClr>
              <a:buSzPts val="1100"/>
              <a:buNone/>
              <a:defRPr sz="1100">
                <a:solidFill>
                  <a:schemeClr val="accent5"/>
                </a:solidFill>
              </a:defRPr>
            </a:lvl3pPr>
            <a:lvl4pPr lvl="3">
              <a:lnSpc>
                <a:spcPct val="100000"/>
              </a:lnSpc>
              <a:spcBef>
                <a:spcPts val="0"/>
              </a:spcBef>
              <a:spcAft>
                <a:spcPts val="0"/>
              </a:spcAft>
              <a:buClr>
                <a:schemeClr val="accent5"/>
              </a:buClr>
              <a:buSzPts val="1100"/>
              <a:buNone/>
              <a:defRPr sz="1100">
                <a:solidFill>
                  <a:schemeClr val="accent5"/>
                </a:solidFill>
              </a:defRPr>
            </a:lvl4pPr>
            <a:lvl5pPr lvl="4">
              <a:lnSpc>
                <a:spcPct val="100000"/>
              </a:lnSpc>
              <a:spcBef>
                <a:spcPts val="0"/>
              </a:spcBef>
              <a:spcAft>
                <a:spcPts val="0"/>
              </a:spcAft>
              <a:buClr>
                <a:schemeClr val="accent5"/>
              </a:buClr>
              <a:buSzPts val="1100"/>
              <a:buNone/>
              <a:defRPr sz="1100">
                <a:solidFill>
                  <a:schemeClr val="accent5"/>
                </a:solidFill>
              </a:defRPr>
            </a:lvl5pPr>
            <a:lvl6pPr lvl="5">
              <a:lnSpc>
                <a:spcPct val="100000"/>
              </a:lnSpc>
              <a:spcBef>
                <a:spcPts val="0"/>
              </a:spcBef>
              <a:spcAft>
                <a:spcPts val="0"/>
              </a:spcAft>
              <a:buClr>
                <a:schemeClr val="accent5"/>
              </a:buClr>
              <a:buSzPts val="1100"/>
              <a:buNone/>
              <a:defRPr sz="1100">
                <a:solidFill>
                  <a:schemeClr val="accent5"/>
                </a:solidFill>
              </a:defRPr>
            </a:lvl6pPr>
            <a:lvl7pPr lvl="6">
              <a:lnSpc>
                <a:spcPct val="100000"/>
              </a:lnSpc>
              <a:spcBef>
                <a:spcPts val="0"/>
              </a:spcBef>
              <a:spcAft>
                <a:spcPts val="0"/>
              </a:spcAft>
              <a:buClr>
                <a:schemeClr val="accent5"/>
              </a:buClr>
              <a:buSzPts val="1100"/>
              <a:buNone/>
              <a:defRPr sz="1100">
                <a:solidFill>
                  <a:schemeClr val="accent5"/>
                </a:solidFill>
              </a:defRPr>
            </a:lvl7pPr>
            <a:lvl8pPr lvl="7">
              <a:lnSpc>
                <a:spcPct val="100000"/>
              </a:lnSpc>
              <a:spcBef>
                <a:spcPts val="0"/>
              </a:spcBef>
              <a:spcAft>
                <a:spcPts val="0"/>
              </a:spcAft>
              <a:buClr>
                <a:schemeClr val="accent5"/>
              </a:buClr>
              <a:buSzPts val="1100"/>
              <a:buNone/>
              <a:defRPr sz="1100">
                <a:solidFill>
                  <a:schemeClr val="accent5"/>
                </a:solidFill>
              </a:defRPr>
            </a:lvl8pPr>
            <a:lvl9pPr lvl="8">
              <a:lnSpc>
                <a:spcPct val="100000"/>
              </a:lnSpc>
              <a:spcBef>
                <a:spcPts val="0"/>
              </a:spcBef>
              <a:spcAft>
                <a:spcPts val="0"/>
              </a:spcAft>
              <a:buClr>
                <a:schemeClr val="accent5"/>
              </a:buClr>
              <a:buSzPts val="1100"/>
              <a:buNone/>
              <a:defRPr sz="1100">
                <a:solidFill>
                  <a:schemeClr val="accent5"/>
                </a:solidFill>
              </a:defRPr>
            </a:lvl9pPr>
          </a:lstStyle>
          <a:p/>
        </p:txBody>
      </p:sp>
      <p:sp>
        <p:nvSpPr>
          <p:cNvPr id="206" name="Google Shape;206;p38"/>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7">
    <p:spTree>
      <p:nvGrpSpPr>
        <p:cNvPr id="207" name="Shape 207"/>
        <p:cNvGrpSpPr/>
        <p:nvPr/>
      </p:nvGrpSpPr>
      <p:grpSpPr>
        <a:xfrm>
          <a:off x="0" y="0"/>
          <a:ext cx="0" cy="0"/>
          <a:chOff x="0" y="0"/>
          <a:chExt cx="0" cy="0"/>
        </a:xfrm>
      </p:grpSpPr>
      <p:pic>
        <p:nvPicPr>
          <p:cNvPr id="208" name="Google Shape;208;p3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09" name="Google Shape;209;p39"/>
          <p:cNvSpPr txBox="1"/>
          <p:nvPr>
            <p:ph type="title"/>
          </p:nvPr>
        </p:nvSpPr>
        <p:spPr>
          <a:xfrm>
            <a:off x="1303280" y="722323"/>
            <a:ext cx="3859800" cy="707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50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0" name="Google Shape;210;p39"/>
          <p:cNvSpPr txBox="1"/>
          <p:nvPr>
            <p:ph idx="1" type="subTitle"/>
          </p:nvPr>
        </p:nvSpPr>
        <p:spPr>
          <a:xfrm>
            <a:off x="1759730" y="1550799"/>
            <a:ext cx="2946900" cy="115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211" name="Google Shape;211;p39"/>
          <p:cNvSpPr txBox="1"/>
          <p:nvPr/>
        </p:nvSpPr>
        <p:spPr>
          <a:xfrm>
            <a:off x="1669130" y="3363725"/>
            <a:ext cx="3128100" cy="707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b="1" lang="en" sz="1000">
                <a:solidFill>
                  <a:schemeClr val="accent2"/>
                </a:solidFill>
                <a:uFill>
                  <a:noFill/>
                </a:uFill>
                <a:latin typeface="Roboto"/>
                <a:ea typeface="Roboto"/>
                <a:cs typeface="Roboto"/>
                <a:sym typeface="Roboto"/>
                <a:hlinkClick r:id="rId3">
                  <a:extLst>
                    <a:ext uri="{A12FA001-AC4F-418D-AE19-62706E023703}">
                      <ahyp:hlinkClr val="tx"/>
                    </a:ext>
                  </a:extLst>
                </a:hlinkClick>
              </a:rPr>
              <a:t>Slidesgo</a:t>
            </a:r>
            <a:r>
              <a:rPr lang="en" sz="1000">
                <a:solidFill>
                  <a:schemeClr val="accent2"/>
                </a:solidFill>
                <a:latin typeface="Roboto"/>
                <a:ea typeface="Roboto"/>
                <a:cs typeface="Roboto"/>
                <a:sym typeface="Roboto"/>
              </a:rPr>
              <a:t>, including icons by </a:t>
            </a:r>
            <a:r>
              <a:rPr b="1" lang="en" sz="1000">
                <a:solidFill>
                  <a:schemeClr val="accent2"/>
                </a:solidFill>
                <a:uFill>
                  <a:noFill/>
                </a:uFill>
                <a:latin typeface="Roboto"/>
                <a:ea typeface="Roboto"/>
                <a:cs typeface="Roboto"/>
                <a:sym typeface="Roboto"/>
                <a:hlinkClick r:id="rId4">
                  <a:extLst>
                    <a:ext uri="{A12FA001-AC4F-418D-AE19-62706E023703}">
                      <ahyp:hlinkClr val="tx"/>
                    </a:ext>
                  </a:extLst>
                </a:hlinkClick>
              </a:rPr>
              <a:t>Flaticon</a:t>
            </a:r>
            <a:r>
              <a:rPr lang="en" sz="1000">
                <a:solidFill>
                  <a:schemeClr val="accent2"/>
                </a:solidFill>
                <a:latin typeface="Roboto"/>
                <a:ea typeface="Roboto"/>
                <a:cs typeface="Roboto"/>
                <a:sym typeface="Roboto"/>
              </a:rPr>
              <a:t>, infographics &amp; images by </a:t>
            </a:r>
            <a:r>
              <a:rPr b="1" lang="en" sz="1000">
                <a:solidFill>
                  <a:schemeClr val="accent2"/>
                </a:solidFill>
                <a:uFill>
                  <a:noFill/>
                </a:uFill>
                <a:latin typeface="Roboto"/>
                <a:ea typeface="Roboto"/>
                <a:cs typeface="Roboto"/>
                <a:sym typeface="Roboto"/>
                <a:hlinkClick r:id="rId5">
                  <a:extLst>
                    <a:ext uri="{A12FA001-AC4F-418D-AE19-62706E023703}">
                      <ahyp:hlinkClr val="tx"/>
                    </a:ext>
                  </a:extLst>
                </a:hlinkClick>
              </a:rPr>
              <a:t>Freepik</a:t>
            </a:r>
            <a:r>
              <a:rPr lang="en" sz="1000">
                <a:solidFill>
                  <a:schemeClr val="accent2"/>
                </a:solidFill>
                <a:latin typeface="Roboto"/>
                <a:ea typeface="Roboto"/>
                <a:cs typeface="Roboto"/>
                <a:sym typeface="Roboto"/>
              </a:rPr>
              <a:t> </a:t>
            </a:r>
            <a:endParaRPr b="1" sz="1000">
              <a:solidFill>
                <a:schemeClr val="accent2"/>
              </a:solidFill>
              <a:latin typeface="Roboto"/>
              <a:ea typeface="Roboto"/>
              <a:cs typeface="Roboto"/>
              <a:sym typeface="Robo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212" name="Shape 212"/>
        <p:cNvGrpSpPr/>
        <p:nvPr/>
      </p:nvGrpSpPr>
      <p:grpSpPr>
        <a:xfrm>
          <a:off x="0" y="0"/>
          <a:ext cx="0" cy="0"/>
          <a:chOff x="0" y="0"/>
          <a:chExt cx="0" cy="0"/>
        </a:xfrm>
      </p:grpSpPr>
      <p:pic>
        <p:nvPicPr>
          <p:cNvPr id="213" name="Google Shape;213;p40"/>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14" name="Google Shape;214;p40"/>
          <p:cNvSpPr txBox="1"/>
          <p:nvPr>
            <p:ph type="ctrTitle"/>
          </p:nvPr>
        </p:nvSpPr>
        <p:spPr>
          <a:xfrm>
            <a:off x="720000" y="3242575"/>
            <a:ext cx="1902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8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215" name="Google Shape;215;p40"/>
          <p:cNvSpPr txBox="1"/>
          <p:nvPr>
            <p:ph idx="1" type="subTitle"/>
          </p:nvPr>
        </p:nvSpPr>
        <p:spPr>
          <a:xfrm>
            <a:off x="720000" y="3618227"/>
            <a:ext cx="1902300" cy="79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216" name="Google Shape;216;p40"/>
          <p:cNvSpPr txBox="1"/>
          <p:nvPr>
            <p:ph idx="2" type="ctrTitle"/>
          </p:nvPr>
        </p:nvSpPr>
        <p:spPr>
          <a:xfrm>
            <a:off x="3620861" y="3242575"/>
            <a:ext cx="1902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8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217" name="Google Shape;217;p40"/>
          <p:cNvSpPr txBox="1"/>
          <p:nvPr>
            <p:ph idx="3" type="subTitle"/>
          </p:nvPr>
        </p:nvSpPr>
        <p:spPr>
          <a:xfrm>
            <a:off x="3620862" y="3618227"/>
            <a:ext cx="1902300" cy="79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18" name="Google Shape;218;p40"/>
          <p:cNvSpPr txBox="1"/>
          <p:nvPr>
            <p:ph idx="4" type="ctrTitle"/>
          </p:nvPr>
        </p:nvSpPr>
        <p:spPr>
          <a:xfrm>
            <a:off x="6521698" y="3242575"/>
            <a:ext cx="1902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8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219" name="Google Shape;219;p40"/>
          <p:cNvSpPr txBox="1"/>
          <p:nvPr>
            <p:ph idx="5" type="subTitle"/>
          </p:nvPr>
        </p:nvSpPr>
        <p:spPr>
          <a:xfrm>
            <a:off x="6521700" y="3618227"/>
            <a:ext cx="1902300" cy="79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220" name="Google Shape;220;p40"/>
          <p:cNvSpPr txBox="1"/>
          <p:nvPr>
            <p:ph idx="6"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21" name="Shape 221"/>
        <p:cNvGrpSpPr/>
        <p:nvPr/>
      </p:nvGrpSpPr>
      <p:grpSpPr>
        <a:xfrm>
          <a:off x="0" y="0"/>
          <a:ext cx="0" cy="0"/>
          <a:chOff x="0" y="0"/>
          <a:chExt cx="0" cy="0"/>
        </a:xfrm>
      </p:grpSpPr>
      <p:pic>
        <p:nvPicPr>
          <p:cNvPr id="222" name="Google Shape;222;p41"/>
          <p:cNvPicPr preferRelativeResize="0"/>
          <p:nvPr/>
        </p:nvPicPr>
        <p:blipFill rotWithShape="1">
          <a:blip r:embed="rId2">
            <a:alphaModFix/>
          </a:blip>
          <a:srcRect b="0" l="0" r="0" t="0"/>
          <a:stretch/>
        </p:blipFill>
        <p:spPr>
          <a:xfrm>
            <a:off x="952" y="0"/>
            <a:ext cx="9142089" cy="5143495"/>
          </a:xfrm>
          <a:prstGeom prst="rect">
            <a:avLst/>
          </a:prstGeom>
          <a:noFill/>
          <a:ln>
            <a:noFill/>
          </a:ln>
        </p:spPr>
      </p:pic>
      <p:pic>
        <p:nvPicPr>
          <p:cNvPr id="223" name="Google Shape;223;p41"/>
          <p:cNvPicPr preferRelativeResize="0"/>
          <p:nvPr/>
        </p:nvPicPr>
        <p:blipFill rotWithShape="1">
          <a:blip r:embed="rId3">
            <a:alphaModFix/>
          </a:blip>
          <a:srcRect b="0" l="0" r="0" t="0"/>
          <a:stretch/>
        </p:blipFill>
        <p:spPr>
          <a:xfrm flipH="1" rot="-64">
            <a:off x="3371754" y="1685822"/>
            <a:ext cx="2400496" cy="2612550"/>
          </a:xfrm>
          <a:prstGeom prst="rect">
            <a:avLst/>
          </a:prstGeom>
          <a:noFill/>
          <a:ln>
            <a:noFill/>
          </a:ln>
        </p:spPr>
      </p:pic>
      <p:sp>
        <p:nvSpPr>
          <p:cNvPr id="224" name="Google Shape;224;p41"/>
          <p:cNvSpPr txBox="1"/>
          <p:nvPr>
            <p:ph type="ctrTitle"/>
          </p:nvPr>
        </p:nvSpPr>
        <p:spPr>
          <a:xfrm>
            <a:off x="1079236" y="1935599"/>
            <a:ext cx="2251800" cy="502200"/>
          </a:xfrm>
          <a:prstGeom prst="rect">
            <a:avLst/>
          </a:prstGeom>
        </p:spPr>
        <p:txBody>
          <a:bodyPr anchorCtr="0" anchor="b" bIns="91425" lIns="91425" spcFirstLastPara="1" rIns="91425" wrap="square" tIns="91425">
            <a:noAutofit/>
          </a:bodyPr>
          <a:lstStyle>
            <a:lvl1pPr lvl="0" algn="r">
              <a:spcBef>
                <a:spcPts val="0"/>
              </a:spcBef>
              <a:spcAft>
                <a:spcPts val="0"/>
              </a:spcAft>
              <a:buSzPts val="1600"/>
              <a:buNone/>
              <a:defRPr sz="18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5" name="Google Shape;225;p41"/>
          <p:cNvSpPr txBox="1"/>
          <p:nvPr>
            <p:ph idx="1" type="subTitle"/>
          </p:nvPr>
        </p:nvSpPr>
        <p:spPr>
          <a:xfrm>
            <a:off x="1079238" y="2322800"/>
            <a:ext cx="2251800" cy="626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26" name="Google Shape;226;p41"/>
          <p:cNvSpPr txBox="1"/>
          <p:nvPr>
            <p:ph idx="2" type="ctrTitle"/>
          </p:nvPr>
        </p:nvSpPr>
        <p:spPr>
          <a:xfrm>
            <a:off x="5812961" y="1935599"/>
            <a:ext cx="2251800" cy="5022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8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7" name="Google Shape;227;p41"/>
          <p:cNvSpPr txBox="1"/>
          <p:nvPr>
            <p:ph idx="3" type="subTitle"/>
          </p:nvPr>
        </p:nvSpPr>
        <p:spPr>
          <a:xfrm>
            <a:off x="5812963" y="2322800"/>
            <a:ext cx="2251800" cy="6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28" name="Google Shape;228;p41"/>
          <p:cNvSpPr txBox="1"/>
          <p:nvPr>
            <p:ph idx="4" type="ctrTitle"/>
          </p:nvPr>
        </p:nvSpPr>
        <p:spPr>
          <a:xfrm>
            <a:off x="1079236" y="3204799"/>
            <a:ext cx="2251800" cy="502200"/>
          </a:xfrm>
          <a:prstGeom prst="rect">
            <a:avLst/>
          </a:prstGeom>
        </p:spPr>
        <p:txBody>
          <a:bodyPr anchorCtr="0" anchor="b" bIns="91425" lIns="91425" spcFirstLastPara="1" rIns="91425" wrap="square" tIns="91425">
            <a:noAutofit/>
          </a:bodyPr>
          <a:lstStyle>
            <a:lvl1pPr lvl="0" algn="r">
              <a:spcBef>
                <a:spcPts val="0"/>
              </a:spcBef>
              <a:spcAft>
                <a:spcPts val="0"/>
              </a:spcAft>
              <a:buSzPts val="1600"/>
              <a:buNone/>
              <a:defRPr sz="18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9" name="Google Shape;229;p41"/>
          <p:cNvSpPr txBox="1"/>
          <p:nvPr>
            <p:ph idx="5" type="subTitle"/>
          </p:nvPr>
        </p:nvSpPr>
        <p:spPr>
          <a:xfrm>
            <a:off x="1079238" y="3592000"/>
            <a:ext cx="2251800" cy="626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30" name="Google Shape;230;p41"/>
          <p:cNvSpPr txBox="1"/>
          <p:nvPr>
            <p:ph idx="6" type="ctrTitle"/>
          </p:nvPr>
        </p:nvSpPr>
        <p:spPr>
          <a:xfrm>
            <a:off x="5812961" y="3204799"/>
            <a:ext cx="2251800" cy="5022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8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1" name="Google Shape;231;p41"/>
          <p:cNvSpPr txBox="1"/>
          <p:nvPr>
            <p:ph idx="7" type="subTitle"/>
          </p:nvPr>
        </p:nvSpPr>
        <p:spPr>
          <a:xfrm>
            <a:off x="5812963" y="3592000"/>
            <a:ext cx="2251800" cy="6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32" name="Google Shape;232;p41"/>
          <p:cNvSpPr txBox="1"/>
          <p:nvPr>
            <p:ph idx="8"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3" name="Google Shape;23;p5"/>
          <p:cNvSpPr txBox="1"/>
          <p:nvPr>
            <p:ph type="ctrTitle"/>
          </p:nvPr>
        </p:nvSpPr>
        <p:spPr>
          <a:xfrm>
            <a:off x="1638431" y="1606100"/>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 name="Google Shape;24;p5"/>
          <p:cNvSpPr txBox="1"/>
          <p:nvPr>
            <p:ph idx="1" type="subTitle"/>
          </p:nvPr>
        </p:nvSpPr>
        <p:spPr>
          <a:xfrm>
            <a:off x="1638425" y="1993300"/>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5" name="Google Shape;25;p5"/>
          <p:cNvSpPr txBox="1"/>
          <p:nvPr>
            <p:ph idx="2" type="ctrTitle"/>
          </p:nvPr>
        </p:nvSpPr>
        <p:spPr>
          <a:xfrm>
            <a:off x="5282438" y="3224959"/>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 name="Google Shape;26;p5"/>
          <p:cNvSpPr txBox="1"/>
          <p:nvPr>
            <p:ph idx="3" type="subTitle"/>
          </p:nvPr>
        </p:nvSpPr>
        <p:spPr>
          <a:xfrm>
            <a:off x="5282430" y="3612159"/>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7" name="Google Shape;27;p5"/>
          <p:cNvSpPr txBox="1"/>
          <p:nvPr>
            <p:ph idx="4"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12">
    <p:spTree>
      <p:nvGrpSpPr>
        <p:cNvPr id="233" name="Shape 233"/>
        <p:cNvGrpSpPr/>
        <p:nvPr/>
      </p:nvGrpSpPr>
      <p:grpSpPr>
        <a:xfrm>
          <a:off x="0" y="0"/>
          <a:ext cx="0" cy="0"/>
          <a:chOff x="0" y="0"/>
          <a:chExt cx="0" cy="0"/>
        </a:xfrm>
      </p:grpSpPr>
      <p:pic>
        <p:nvPicPr>
          <p:cNvPr id="234" name="Google Shape;234;p42"/>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235" name="Google Shape;235;p42"/>
          <p:cNvSpPr txBox="1"/>
          <p:nvPr>
            <p:ph hasCustomPrompt="1" type="title"/>
          </p:nvPr>
        </p:nvSpPr>
        <p:spPr>
          <a:xfrm>
            <a:off x="2852250" y="896700"/>
            <a:ext cx="3439500" cy="56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u="sng"/>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236" name="Google Shape;236;p42"/>
          <p:cNvSpPr txBox="1"/>
          <p:nvPr>
            <p:ph idx="1" type="subTitle"/>
          </p:nvPr>
        </p:nvSpPr>
        <p:spPr>
          <a:xfrm>
            <a:off x="2852250" y="1473761"/>
            <a:ext cx="3400500" cy="402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37" name="Google Shape;237;p42"/>
          <p:cNvSpPr txBox="1"/>
          <p:nvPr>
            <p:ph hasCustomPrompt="1" idx="2" type="title"/>
          </p:nvPr>
        </p:nvSpPr>
        <p:spPr>
          <a:xfrm>
            <a:off x="2852250" y="2158103"/>
            <a:ext cx="3439500" cy="56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u="sng"/>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238" name="Google Shape;238;p42"/>
          <p:cNvSpPr txBox="1"/>
          <p:nvPr>
            <p:ph idx="3" type="subTitle"/>
          </p:nvPr>
        </p:nvSpPr>
        <p:spPr>
          <a:xfrm>
            <a:off x="2852250" y="2735175"/>
            <a:ext cx="3400500" cy="402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39" name="Google Shape;239;p42"/>
          <p:cNvSpPr txBox="1"/>
          <p:nvPr>
            <p:ph hasCustomPrompt="1" idx="4" type="title"/>
          </p:nvPr>
        </p:nvSpPr>
        <p:spPr>
          <a:xfrm>
            <a:off x="2852250" y="3419519"/>
            <a:ext cx="3439500" cy="56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u="sng"/>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t>xx%</a:t>
            </a:r>
          </a:p>
        </p:txBody>
      </p:sp>
      <p:sp>
        <p:nvSpPr>
          <p:cNvPr id="240" name="Google Shape;240;p42"/>
          <p:cNvSpPr txBox="1"/>
          <p:nvPr>
            <p:ph idx="5" type="subTitle"/>
          </p:nvPr>
        </p:nvSpPr>
        <p:spPr>
          <a:xfrm>
            <a:off x="2852250" y="3996601"/>
            <a:ext cx="3400500" cy="402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41" name="Shape 241"/>
        <p:cNvGrpSpPr/>
        <p:nvPr/>
      </p:nvGrpSpPr>
      <p:grpSpPr>
        <a:xfrm>
          <a:off x="0" y="0"/>
          <a:ext cx="0" cy="0"/>
          <a:chOff x="0" y="0"/>
          <a:chExt cx="0" cy="0"/>
        </a:xfrm>
      </p:grpSpPr>
      <p:pic>
        <p:nvPicPr>
          <p:cNvPr id="242" name="Google Shape;242;p43"/>
          <p:cNvPicPr preferRelativeResize="0"/>
          <p:nvPr/>
        </p:nvPicPr>
        <p:blipFill rotWithShape="1">
          <a:blip r:embed="rId2">
            <a:alphaModFix/>
          </a:blip>
          <a:srcRect b="-50" l="0" r="0" t="-60"/>
          <a:stretch/>
        </p:blipFill>
        <p:spPr>
          <a:xfrm rot="-5">
            <a:off x="-211175" y="1464883"/>
            <a:ext cx="10974530" cy="1313608"/>
          </a:xfrm>
          <a:prstGeom prst="rect">
            <a:avLst/>
          </a:prstGeom>
          <a:noFill/>
          <a:ln>
            <a:noFill/>
          </a:ln>
        </p:spPr>
      </p:pic>
      <p:sp>
        <p:nvSpPr>
          <p:cNvPr id="243" name="Google Shape;243;p4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44" name="Shape 244"/>
        <p:cNvGrpSpPr/>
        <p:nvPr/>
      </p:nvGrpSpPr>
      <p:grpSpPr>
        <a:xfrm>
          <a:off x="0" y="0"/>
          <a:ext cx="0" cy="0"/>
          <a:chOff x="0" y="0"/>
          <a:chExt cx="0" cy="0"/>
        </a:xfrm>
      </p:grpSpPr>
      <p:pic>
        <p:nvPicPr>
          <p:cNvPr id="245" name="Google Shape;245;p4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46" name="Google Shape;246;p4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47" name="Shape 247"/>
        <p:cNvGrpSpPr/>
        <p:nvPr/>
      </p:nvGrpSpPr>
      <p:grpSpPr>
        <a:xfrm>
          <a:off x="0" y="0"/>
          <a:ext cx="0" cy="0"/>
          <a:chOff x="0" y="0"/>
          <a:chExt cx="0" cy="0"/>
        </a:xfrm>
      </p:grpSpPr>
      <p:sp>
        <p:nvSpPr>
          <p:cNvPr id="248" name="Google Shape;248;p45"/>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249" name="Google Shape;249;p45"/>
          <p:cNvPicPr preferRelativeResize="0"/>
          <p:nvPr/>
        </p:nvPicPr>
        <p:blipFill rotWithShape="1">
          <a:blip r:embed="rId2">
            <a:alphaModFix/>
          </a:blip>
          <a:srcRect b="0" l="0" r="0" t="0"/>
          <a:stretch/>
        </p:blipFill>
        <p:spPr>
          <a:xfrm rot="-900024">
            <a:off x="7669901" y="-1242014"/>
            <a:ext cx="2775771" cy="3021015"/>
          </a:xfrm>
          <a:prstGeom prst="rect">
            <a:avLst/>
          </a:prstGeom>
          <a:noFill/>
          <a:ln>
            <a:noFill/>
          </a:ln>
        </p:spPr>
      </p:pic>
      <p:pic>
        <p:nvPicPr>
          <p:cNvPr id="250" name="Google Shape;250;p45"/>
          <p:cNvPicPr preferRelativeResize="0"/>
          <p:nvPr/>
        </p:nvPicPr>
        <p:blipFill rotWithShape="1">
          <a:blip r:embed="rId3">
            <a:alphaModFix/>
          </a:blip>
          <a:srcRect b="0" l="19" r="19" t="0"/>
          <a:stretch/>
        </p:blipFill>
        <p:spPr>
          <a:xfrm rot="10799979">
            <a:off x="-1626701" y="-2274965"/>
            <a:ext cx="4294100" cy="388455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251" name="Shape 251"/>
        <p:cNvGrpSpPr/>
        <p:nvPr/>
      </p:nvGrpSpPr>
      <p:grpSpPr>
        <a:xfrm>
          <a:off x="0" y="0"/>
          <a:ext cx="0" cy="0"/>
          <a:chOff x="0" y="0"/>
          <a:chExt cx="0" cy="0"/>
        </a:xfrm>
      </p:grpSpPr>
      <p:pic>
        <p:nvPicPr>
          <p:cNvPr id="252" name="Google Shape;252;p46"/>
          <p:cNvPicPr preferRelativeResize="0"/>
          <p:nvPr/>
        </p:nvPicPr>
        <p:blipFill rotWithShape="1">
          <a:blip r:embed="rId2">
            <a:alphaModFix/>
          </a:blip>
          <a:srcRect b="-50" l="0" r="0" t="-60"/>
          <a:stretch/>
        </p:blipFill>
        <p:spPr>
          <a:xfrm rot="-5">
            <a:off x="-211175" y="-88329"/>
            <a:ext cx="10974530" cy="1313608"/>
          </a:xfrm>
          <a:prstGeom prst="rect">
            <a:avLst/>
          </a:prstGeom>
          <a:noFill/>
          <a:ln>
            <a:noFill/>
          </a:ln>
        </p:spPr>
      </p:pic>
      <p:pic>
        <p:nvPicPr>
          <p:cNvPr id="253" name="Google Shape;253;p46"/>
          <p:cNvPicPr preferRelativeResize="0"/>
          <p:nvPr/>
        </p:nvPicPr>
        <p:blipFill rotWithShape="1">
          <a:blip r:embed="rId2">
            <a:alphaModFix/>
          </a:blip>
          <a:srcRect b="-50" l="0" r="0" t="-60"/>
          <a:stretch/>
        </p:blipFill>
        <p:spPr>
          <a:xfrm flipH="1" rot="5">
            <a:off x="-1574725" y="3918221"/>
            <a:ext cx="10974530" cy="1313608"/>
          </a:xfrm>
          <a:prstGeom prst="rect">
            <a:avLst/>
          </a:prstGeom>
          <a:noFill/>
          <a:ln>
            <a:noFill/>
          </a:ln>
        </p:spPr>
      </p:pic>
      <p:sp>
        <p:nvSpPr>
          <p:cNvPr id="254" name="Google Shape;254;p46"/>
          <p:cNvSpPr txBox="1"/>
          <p:nvPr>
            <p:ph type="title"/>
          </p:nvPr>
        </p:nvSpPr>
        <p:spPr>
          <a:xfrm>
            <a:off x="4301488" y="3113065"/>
            <a:ext cx="3382500" cy="4299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800">
                <a:solidFill>
                  <a:schemeClr val="accent2"/>
                </a:solidFill>
              </a:defRPr>
            </a:lvl1pPr>
            <a:lvl2pPr lvl="1" algn="r">
              <a:spcBef>
                <a:spcPts val="0"/>
              </a:spcBef>
              <a:spcAft>
                <a:spcPts val="0"/>
              </a:spcAft>
              <a:buNone/>
              <a:defRPr sz="1800">
                <a:solidFill>
                  <a:schemeClr val="lt1"/>
                </a:solidFill>
              </a:defRPr>
            </a:lvl2pPr>
            <a:lvl3pPr lvl="2" algn="r">
              <a:spcBef>
                <a:spcPts val="0"/>
              </a:spcBef>
              <a:spcAft>
                <a:spcPts val="0"/>
              </a:spcAft>
              <a:buNone/>
              <a:defRPr sz="1800">
                <a:solidFill>
                  <a:schemeClr val="lt1"/>
                </a:solidFill>
              </a:defRPr>
            </a:lvl3pPr>
            <a:lvl4pPr lvl="3" algn="r">
              <a:spcBef>
                <a:spcPts val="0"/>
              </a:spcBef>
              <a:spcAft>
                <a:spcPts val="0"/>
              </a:spcAft>
              <a:buNone/>
              <a:defRPr sz="1800">
                <a:solidFill>
                  <a:schemeClr val="lt1"/>
                </a:solidFill>
              </a:defRPr>
            </a:lvl4pPr>
            <a:lvl5pPr lvl="4" algn="r">
              <a:spcBef>
                <a:spcPts val="0"/>
              </a:spcBef>
              <a:spcAft>
                <a:spcPts val="0"/>
              </a:spcAft>
              <a:buNone/>
              <a:defRPr sz="1800">
                <a:solidFill>
                  <a:schemeClr val="lt1"/>
                </a:solidFill>
              </a:defRPr>
            </a:lvl5pPr>
            <a:lvl6pPr lvl="5" algn="r">
              <a:spcBef>
                <a:spcPts val="0"/>
              </a:spcBef>
              <a:spcAft>
                <a:spcPts val="0"/>
              </a:spcAft>
              <a:buNone/>
              <a:defRPr sz="1800">
                <a:solidFill>
                  <a:schemeClr val="lt1"/>
                </a:solidFill>
              </a:defRPr>
            </a:lvl6pPr>
            <a:lvl7pPr lvl="6" algn="r">
              <a:spcBef>
                <a:spcPts val="0"/>
              </a:spcBef>
              <a:spcAft>
                <a:spcPts val="0"/>
              </a:spcAft>
              <a:buNone/>
              <a:defRPr sz="1800">
                <a:solidFill>
                  <a:schemeClr val="lt1"/>
                </a:solidFill>
              </a:defRPr>
            </a:lvl7pPr>
            <a:lvl8pPr lvl="7" algn="r">
              <a:spcBef>
                <a:spcPts val="0"/>
              </a:spcBef>
              <a:spcAft>
                <a:spcPts val="0"/>
              </a:spcAft>
              <a:buNone/>
              <a:defRPr sz="1800">
                <a:solidFill>
                  <a:schemeClr val="lt1"/>
                </a:solidFill>
              </a:defRPr>
            </a:lvl8pPr>
            <a:lvl9pPr lvl="8" algn="r">
              <a:spcBef>
                <a:spcPts val="0"/>
              </a:spcBef>
              <a:spcAft>
                <a:spcPts val="0"/>
              </a:spcAft>
              <a:buNone/>
              <a:defRPr sz="1800">
                <a:solidFill>
                  <a:schemeClr val="lt1"/>
                </a:solidFill>
              </a:defRPr>
            </a:lvl9pPr>
          </a:lstStyle>
          <a:p/>
        </p:txBody>
      </p:sp>
      <p:sp>
        <p:nvSpPr>
          <p:cNvPr id="255" name="Google Shape;255;p46"/>
          <p:cNvSpPr txBox="1"/>
          <p:nvPr>
            <p:ph idx="1" type="subTitle"/>
          </p:nvPr>
        </p:nvSpPr>
        <p:spPr>
          <a:xfrm>
            <a:off x="2647613" y="2045538"/>
            <a:ext cx="5258700" cy="1012500"/>
          </a:xfrm>
          <a:prstGeom prst="rect">
            <a:avLst/>
          </a:prstGeom>
          <a:noFill/>
        </p:spPr>
        <p:txBody>
          <a:bodyPr anchorCtr="0" anchor="ctr" bIns="91425" lIns="91425" spcFirstLastPara="1" rIns="91425" wrap="square" tIns="91425">
            <a:noAutofit/>
          </a:bodyPr>
          <a:lstStyle>
            <a:lvl1pPr lvl="0" marR="228600" algn="r">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6" name="Google Shape;256;p46"/>
          <p:cNvSpPr txBox="1"/>
          <p:nvPr>
            <p:ph idx="2" type="title"/>
          </p:nvPr>
        </p:nvSpPr>
        <p:spPr>
          <a:xfrm>
            <a:off x="1237688" y="2002216"/>
            <a:ext cx="1787700" cy="1052400"/>
          </a:xfrm>
          <a:prstGeom prst="rect">
            <a:avLst/>
          </a:prstGeom>
        </p:spPr>
        <p:txBody>
          <a:bodyPr anchorCtr="0" anchor="t" bIns="91425" lIns="91425" spcFirstLastPara="1" rIns="91425" wrap="square" tIns="91425">
            <a:noAutofit/>
          </a:bodyPr>
          <a:lstStyle>
            <a:lvl1pPr lvl="0">
              <a:lnSpc>
                <a:spcPct val="110000"/>
              </a:lnSpc>
              <a:spcBef>
                <a:spcPts val="0"/>
              </a:spcBef>
              <a:spcAft>
                <a:spcPts val="0"/>
              </a:spcAft>
              <a:buSzPts val="3500"/>
              <a:buNone/>
              <a:defRPr/>
            </a:lvl1pPr>
            <a:lvl2pPr lvl="1">
              <a:spcBef>
                <a:spcPts val="0"/>
              </a:spcBef>
              <a:spcAft>
                <a:spcPts val="0"/>
              </a:spcAft>
              <a:buSzPts val="3500"/>
              <a:buNone/>
              <a:defRPr b="1" sz="3500"/>
            </a:lvl2pPr>
            <a:lvl3pPr lvl="2">
              <a:spcBef>
                <a:spcPts val="0"/>
              </a:spcBef>
              <a:spcAft>
                <a:spcPts val="0"/>
              </a:spcAft>
              <a:buSzPts val="3500"/>
              <a:buNone/>
              <a:defRPr b="1" sz="3500"/>
            </a:lvl3pPr>
            <a:lvl4pPr lvl="3">
              <a:spcBef>
                <a:spcPts val="0"/>
              </a:spcBef>
              <a:spcAft>
                <a:spcPts val="0"/>
              </a:spcAft>
              <a:buSzPts val="3500"/>
              <a:buNone/>
              <a:defRPr b="1" sz="3500"/>
            </a:lvl4pPr>
            <a:lvl5pPr lvl="4">
              <a:spcBef>
                <a:spcPts val="0"/>
              </a:spcBef>
              <a:spcAft>
                <a:spcPts val="0"/>
              </a:spcAft>
              <a:buSzPts val="3500"/>
              <a:buNone/>
              <a:defRPr b="1" sz="3500"/>
            </a:lvl5pPr>
            <a:lvl6pPr lvl="5">
              <a:spcBef>
                <a:spcPts val="0"/>
              </a:spcBef>
              <a:spcAft>
                <a:spcPts val="0"/>
              </a:spcAft>
              <a:buSzPts val="3500"/>
              <a:buNone/>
              <a:defRPr b="1" sz="3500"/>
            </a:lvl6pPr>
            <a:lvl7pPr lvl="6">
              <a:spcBef>
                <a:spcPts val="0"/>
              </a:spcBef>
              <a:spcAft>
                <a:spcPts val="0"/>
              </a:spcAft>
              <a:buSzPts val="3500"/>
              <a:buNone/>
              <a:defRPr b="1" sz="3500"/>
            </a:lvl7pPr>
            <a:lvl8pPr lvl="7">
              <a:spcBef>
                <a:spcPts val="0"/>
              </a:spcBef>
              <a:spcAft>
                <a:spcPts val="0"/>
              </a:spcAft>
              <a:buSzPts val="3500"/>
              <a:buNone/>
              <a:defRPr b="1" sz="3500"/>
            </a:lvl8pPr>
            <a:lvl9pPr lvl="8">
              <a:spcBef>
                <a:spcPts val="0"/>
              </a:spcBef>
              <a:spcAft>
                <a:spcPts val="0"/>
              </a:spcAft>
              <a:buSzPts val="3500"/>
              <a:buNone/>
              <a:defRPr b="1" sz="3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57" name="Shape 257"/>
        <p:cNvGrpSpPr/>
        <p:nvPr/>
      </p:nvGrpSpPr>
      <p:grpSpPr>
        <a:xfrm>
          <a:off x="0" y="0"/>
          <a:ext cx="0" cy="0"/>
          <a:chOff x="0" y="0"/>
          <a:chExt cx="0" cy="0"/>
        </a:xfrm>
      </p:grpSpPr>
      <p:pic>
        <p:nvPicPr>
          <p:cNvPr id="258" name="Google Shape;258;p47"/>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59" name="Google Shape;259;p47"/>
          <p:cNvSpPr txBox="1"/>
          <p:nvPr>
            <p:ph type="ctrTitle"/>
          </p:nvPr>
        </p:nvSpPr>
        <p:spPr>
          <a:xfrm>
            <a:off x="879625" y="1875237"/>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0" name="Google Shape;260;p47"/>
          <p:cNvSpPr txBox="1"/>
          <p:nvPr>
            <p:ph idx="1" type="subTitle"/>
          </p:nvPr>
        </p:nvSpPr>
        <p:spPr>
          <a:xfrm>
            <a:off x="879625" y="2242200"/>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61" name="Google Shape;261;p47"/>
          <p:cNvSpPr txBox="1"/>
          <p:nvPr>
            <p:ph idx="2" type="ctrTitle"/>
          </p:nvPr>
        </p:nvSpPr>
        <p:spPr>
          <a:xfrm>
            <a:off x="3538263" y="1875237"/>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2" name="Google Shape;262;p47"/>
          <p:cNvSpPr txBox="1"/>
          <p:nvPr>
            <p:ph idx="3" type="subTitle"/>
          </p:nvPr>
        </p:nvSpPr>
        <p:spPr>
          <a:xfrm>
            <a:off x="3538260" y="2242200"/>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63" name="Google Shape;263;p47"/>
          <p:cNvSpPr txBox="1"/>
          <p:nvPr>
            <p:ph idx="4" type="ctrTitle"/>
          </p:nvPr>
        </p:nvSpPr>
        <p:spPr>
          <a:xfrm>
            <a:off x="6196933" y="1875237"/>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4" name="Google Shape;264;p47"/>
          <p:cNvSpPr txBox="1"/>
          <p:nvPr>
            <p:ph idx="5" type="subTitle"/>
          </p:nvPr>
        </p:nvSpPr>
        <p:spPr>
          <a:xfrm>
            <a:off x="6196927" y="2242200"/>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65" name="Google Shape;265;p47"/>
          <p:cNvSpPr txBox="1"/>
          <p:nvPr>
            <p:ph idx="6" type="ctrTitle"/>
          </p:nvPr>
        </p:nvSpPr>
        <p:spPr>
          <a:xfrm>
            <a:off x="879625" y="3461724"/>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6" name="Google Shape;266;p47"/>
          <p:cNvSpPr txBox="1"/>
          <p:nvPr>
            <p:ph idx="7" type="subTitle"/>
          </p:nvPr>
        </p:nvSpPr>
        <p:spPr>
          <a:xfrm>
            <a:off x="879625" y="3828687"/>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67" name="Google Shape;267;p47"/>
          <p:cNvSpPr txBox="1"/>
          <p:nvPr>
            <p:ph idx="8" type="ctrTitle"/>
          </p:nvPr>
        </p:nvSpPr>
        <p:spPr>
          <a:xfrm>
            <a:off x="3538263" y="3461724"/>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8" name="Google Shape;268;p47"/>
          <p:cNvSpPr txBox="1"/>
          <p:nvPr>
            <p:ph idx="9" type="subTitle"/>
          </p:nvPr>
        </p:nvSpPr>
        <p:spPr>
          <a:xfrm>
            <a:off x="3538260" y="3828687"/>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69" name="Google Shape;269;p47"/>
          <p:cNvSpPr txBox="1"/>
          <p:nvPr>
            <p:ph idx="13" type="ctrTitle"/>
          </p:nvPr>
        </p:nvSpPr>
        <p:spPr>
          <a:xfrm>
            <a:off x="6196933" y="3461724"/>
            <a:ext cx="2067300" cy="5022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2000">
                <a:solidFill>
                  <a:schemeClr val="accent2"/>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70" name="Google Shape;270;p47"/>
          <p:cNvSpPr txBox="1"/>
          <p:nvPr>
            <p:ph idx="14" type="subTitle"/>
          </p:nvPr>
        </p:nvSpPr>
        <p:spPr>
          <a:xfrm>
            <a:off x="6196927" y="3828687"/>
            <a:ext cx="2067300" cy="62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nSpc>
                <a:spcPct val="100000"/>
              </a:lnSpc>
              <a:spcBef>
                <a:spcPts val="0"/>
              </a:spcBef>
              <a:spcAft>
                <a:spcPts val="0"/>
              </a:spcAft>
              <a:buClr>
                <a:schemeClr val="accent5"/>
              </a:buClr>
              <a:buSzPts val="1400"/>
              <a:buNone/>
              <a:defRPr>
                <a:solidFill>
                  <a:schemeClr val="accent5"/>
                </a:solidFill>
              </a:defRPr>
            </a:lvl2pPr>
            <a:lvl3pPr lvl="2">
              <a:lnSpc>
                <a:spcPct val="100000"/>
              </a:lnSpc>
              <a:spcBef>
                <a:spcPts val="0"/>
              </a:spcBef>
              <a:spcAft>
                <a:spcPts val="0"/>
              </a:spcAft>
              <a:buClr>
                <a:schemeClr val="accent5"/>
              </a:buClr>
              <a:buSzPts val="1400"/>
              <a:buNone/>
              <a:defRPr>
                <a:solidFill>
                  <a:schemeClr val="accent5"/>
                </a:solidFill>
              </a:defRPr>
            </a:lvl3pPr>
            <a:lvl4pPr lvl="3">
              <a:lnSpc>
                <a:spcPct val="100000"/>
              </a:lnSpc>
              <a:spcBef>
                <a:spcPts val="0"/>
              </a:spcBef>
              <a:spcAft>
                <a:spcPts val="0"/>
              </a:spcAft>
              <a:buClr>
                <a:schemeClr val="accent5"/>
              </a:buClr>
              <a:buSzPts val="1400"/>
              <a:buNone/>
              <a:defRPr>
                <a:solidFill>
                  <a:schemeClr val="accent5"/>
                </a:solidFill>
              </a:defRPr>
            </a:lvl4pPr>
            <a:lvl5pPr lvl="4">
              <a:lnSpc>
                <a:spcPct val="100000"/>
              </a:lnSpc>
              <a:spcBef>
                <a:spcPts val="0"/>
              </a:spcBef>
              <a:spcAft>
                <a:spcPts val="0"/>
              </a:spcAft>
              <a:buClr>
                <a:schemeClr val="accent5"/>
              </a:buClr>
              <a:buSzPts val="1400"/>
              <a:buNone/>
              <a:defRPr>
                <a:solidFill>
                  <a:schemeClr val="accent5"/>
                </a:solidFill>
              </a:defRPr>
            </a:lvl5pPr>
            <a:lvl6pPr lvl="5">
              <a:lnSpc>
                <a:spcPct val="100000"/>
              </a:lnSpc>
              <a:spcBef>
                <a:spcPts val="0"/>
              </a:spcBef>
              <a:spcAft>
                <a:spcPts val="0"/>
              </a:spcAft>
              <a:buClr>
                <a:schemeClr val="accent5"/>
              </a:buClr>
              <a:buSzPts val="1400"/>
              <a:buNone/>
              <a:defRPr>
                <a:solidFill>
                  <a:schemeClr val="accent5"/>
                </a:solidFill>
              </a:defRPr>
            </a:lvl6pPr>
            <a:lvl7pPr lvl="6">
              <a:lnSpc>
                <a:spcPct val="100000"/>
              </a:lnSpc>
              <a:spcBef>
                <a:spcPts val="0"/>
              </a:spcBef>
              <a:spcAft>
                <a:spcPts val="0"/>
              </a:spcAft>
              <a:buClr>
                <a:schemeClr val="accent5"/>
              </a:buClr>
              <a:buSzPts val="1400"/>
              <a:buNone/>
              <a:defRPr>
                <a:solidFill>
                  <a:schemeClr val="accent5"/>
                </a:solidFill>
              </a:defRPr>
            </a:lvl7pPr>
            <a:lvl8pPr lvl="7">
              <a:lnSpc>
                <a:spcPct val="100000"/>
              </a:lnSpc>
              <a:spcBef>
                <a:spcPts val="0"/>
              </a:spcBef>
              <a:spcAft>
                <a:spcPts val="0"/>
              </a:spcAft>
              <a:buClr>
                <a:schemeClr val="accent5"/>
              </a:buClr>
              <a:buSzPts val="1400"/>
              <a:buNone/>
              <a:defRPr>
                <a:solidFill>
                  <a:schemeClr val="accent5"/>
                </a:solidFill>
              </a:defRPr>
            </a:lvl8pPr>
            <a:lvl9pPr lvl="8">
              <a:lnSpc>
                <a:spcPct val="100000"/>
              </a:lnSpc>
              <a:spcBef>
                <a:spcPts val="0"/>
              </a:spcBef>
              <a:spcAft>
                <a:spcPts val="0"/>
              </a:spcAft>
              <a:buClr>
                <a:schemeClr val="accent5"/>
              </a:buClr>
              <a:buSzPts val="1400"/>
              <a:buNone/>
              <a:defRPr>
                <a:solidFill>
                  <a:schemeClr val="accent5"/>
                </a:solidFill>
              </a:defRPr>
            </a:lvl9pPr>
          </a:lstStyle>
          <a:p/>
        </p:txBody>
      </p:sp>
      <p:sp>
        <p:nvSpPr>
          <p:cNvPr id="271" name="Google Shape;271;p47"/>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272" name="Shape 272"/>
        <p:cNvGrpSpPr/>
        <p:nvPr/>
      </p:nvGrpSpPr>
      <p:grpSpPr>
        <a:xfrm>
          <a:off x="0" y="0"/>
          <a:ext cx="0" cy="0"/>
          <a:chOff x="0" y="0"/>
          <a:chExt cx="0" cy="0"/>
        </a:xfrm>
      </p:grpSpPr>
      <p:sp>
        <p:nvSpPr>
          <p:cNvPr id="273" name="Google Shape;273;p48"/>
          <p:cNvSpPr txBox="1"/>
          <p:nvPr>
            <p:ph idx="1" type="subTitle"/>
          </p:nvPr>
        </p:nvSpPr>
        <p:spPr>
          <a:xfrm>
            <a:off x="738975" y="2357825"/>
            <a:ext cx="3595500" cy="2065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2"/>
              </a:buClr>
              <a:buSzPts val="1400"/>
              <a:buFont typeface="Arial"/>
              <a:buChar char="○"/>
              <a:defRPr sz="1100">
                <a:solidFill>
                  <a:schemeClr val="dk1"/>
                </a:solidFill>
              </a:defRPr>
            </a:lvl1pPr>
            <a:lvl2pPr lvl="1">
              <a:spcBef>
                <a:spcPts val="0"/>
              </a:spcBef>
              <a:spcAft>
                <a:spcPts val="0"/>
              </a:spcAft>
              <a:buClr>
                <a:schemeClr val="dk1"/>
              </a:buClr>
              <a:buSzPts val="1400"/>
              <a:buFont typeface="Arial"/>
              <a:buChar char="○"/>
              <a:defRPr sz="1100">
                <a:solidFill>
                  <a:schemeClr val="dk1"/>
                </a:solidFill>
              </a:defRPr>
            </a:lvl2pPr>
            <a:lvl3pPr lvl="2">
              <a:spcBef>
                <a:spcPts val="1600"/>
              </a:spcBef>
              <a:spcAft>
                <a:spcPts val="0"/>
              </a:spcAft>
              <a:buClr>
                <a:schemeClr val="dk1"/>
              </a:buClr>
              <a:buSzPts val="1400"/>
              <a:buFont typeface="Arial"/>
              <a:buChar char="■"/>
              <a:defRPr sz="1100">
                <a:solidFill>
                  <a:schemeClr val="dk1"/>
                </a:solidFill>
              </a:defRPr>
            </a:lvl3pPr>
            <a:lvl4pPr lvl="3">
              <a:spcBef>
                <a:spcPts val="1600"/>
              </a:spcBef>
              <a:spcAft>
                <a:spcPts val="0"/>
              </a:spcAft>
              <a:buClr>
                <a:schemeClr val="dk1"/>
              </a:buClr>
              <a:buSzPts val="1400"/>
              <a:buFont typeface="Arial"/>
              <a:buChar char="●"/>
              <a:defRPr sz="1100">
                <a:solidFill>
                  <a:schemeClr val="dk1"/>
                </a:solidFill>
              </a:defRPr>
            </a:lvl4pPr>
            <a:lvl5pPr lvl="4">
              <a:spcBef>
                <a:spcPts val="1600"/>
              </a:spcBef>
              <a:spcAft>
                <a:spcPts val="0"/>
              </a:spcAft>
              <a:buClr>
                <a:schemeClr val="dk1"/>
              </a:buClr>
              <a:buSzPts val="1400"/>
              <a:buFont typeface="Arial"/>
              <a:buChar char="○"/>
              <a:defRPr sz="1100">
                <a:solidFill>
                  <a:schemeClr val="dk1"/>
                </a:solidFill>
              </a:defRPr>
            </a:lvl5pPr>
            <a:lvl6pPr lvl="5">
              <a:spcBef>
                <a:spcPts val="1600"/>
              </a:spcBef>
              <a:spcAft>
                <a:spcPts val="0"/>
              </a:spcAft>
              <a:buClr>
                <a:schemeClr val="dk1"/>
              </a:buClr>
              <a:buSzPts val="1400"/>
              <a:buFont typeface="Arial"/>
              <a:buChar char="■"/>
              <a:defRPr sz="1100">
                <a:solidFill>
                  <a:schemeClr val="dk1"/>
                </a:solidFill>
              </a:defRPr>
            </a:lvl6pPr>
            <a:lvl7pPr lvl="6">
              <a:spcBef>
                <a:spcPts val="1600"/>
              </a:spcBef>
              <a:spcAft>
                <a:spcPts val="0"/>
              </a:spcAft>
              <a:buClr>
                <a:schemeClr val="dk1"/>
              </a:buClr>
              <a:buSzPts val="1400"/>
              <a:buFont typeface="Arial"/>
              <a:buChar char="●"/>
              <a:defRPr sz="1100">
                <a:solidFill>
                  <a:schemeClr val="dk1"/>
                </a:solidFill>
              </a:defRPr>
            </a:lvl7pPr>
            <a:lvl8pPr lvl="7">
              <a:spcBef>
                <a:spcPts val="1600"/>
              </a:spcBef>
              <a:spcAft>
                <a:spcPts val="0"/>
              </a:spcAft>
              <a:buClr>
                <a:schemeClr val="dk1"/>
              </a:buClr>
              <a:buSzPts val="1400"/>
              <a:buFont typeface="Arial"/>
              <a:buChar char="○"/>
              <a:defRPr sz="1100">
                <a:solidFill>
                  <a:schemeClr val="dk1"/>
                </a:solidFill>
              </a:defRPr>
            </a:lvl8pPr>
            <a:lvl9pPr lvl="8">
              <a:spcBef>
                <a:spcPts val="1600"/>
              </a:spcBef>
              <a:spcAft>
                <a:spcPts val="1600"/>
              </a:spcAft>
              <a:buClr>
                <a:schemeClr val="dk1"/>
              </a:buClr>
              <a:buSzPts val="1400"/>
              <a:buFont typeface="Arial"/>
              <a:buChar char="■"/>
              <a:defRPr sz="1100">
                <a:solidFill>
                  <a:schemeClr val="dk1"/>
                </a:solidFill>
              </a:defRPr>
            </a:lvl9pPr>
          </a:lstStyle>
          <a:p/>
        </p:txBody>
      </p:sp>
      <p:sp>
        <p:nvSpPr>
          <p:cNvPr id="274" name="Google Shape;274;p48"/>
          <p:cNvSpPr txBox="1"/>
          <p:nvPr>
            <p:ph idx="2" type="subTitle"/>
          </p:nvPr>
        </p:nvSpPr>
        <p:spPr>
          <a:xfrm>
            <a:off x="4624450" y="2357825"/>
            <a:ext cx="3595500" cy="2065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2"/>
              </a:buClr>
              <a:buSzPts val="1100"/>
              <a:buChar char="○"/>
              <a:defRPr sz="1100">
                <a:solidFill>
                  <a:schemeClr val="dk1"/>
                </a:solidFill>
              </a:defRPr>
            </a:lvl1pPr>
            <a:lvl2pPr lvl="1">
              <a:spcBef>
                <a:spcPts val="0"/>
              </a:spcBef>
              <a:spcAft>
                <a:spcPts val="0"/>
              </a:spcAft>
              <a:buClr>
                <a:schemeClr val="dk1"/>
              </a:buClr>
              <a:buSzPts val="1100"/>
              <a:buChar char="○"/>
              <a:defRPr sz="1100">
                <a:solidFill>
                  <a:schemeClr val="dk1"/>
                </a:solidFill>
              </a:defRPr>
            </a:lvl2pPr>
            <a:lvl3pPr lvl="2">
              <a:spcBef>
                <a:spcPts val="1600"/>
              </a:spcBef>
              <a:spcAft>
                <a:spcPts val="0"/>
              </a:spcAft>
              <a:buClr>
                <a:schemeClr val="dk1"/>
              </a:buClr>
              <a:buSzPts val="1100"/>
              <a:buChar char="■"/>
              <a:defRPr sz="1100">
                <a:solidFill>
                  <a:schemeClr val="dk1"/>
                </a:solidFill>
              </a:defRPr>
            </a:lvl3pPr>
            <a:lvl4pPr lvl="3">
              <a:spcBef>
                <a:spcPts val="1600"/>
              </a:spcBef>
              <a:spcAft>
                <a:spcPts val="0"/>
              </a:spcAft>
              <a:buClr>
                <a:schemeClr val="dk1"/>
              </a:buClr>
              <a:buSzPts val="1100"/>
              <a:buChar char="●"/>
              <a:defRPr sz="1100">
                <a:solidFill>
                  <a:schemeClr val="dk1"/>
                </a:solidFill>
              </a:defRPr>
            </a:lvl4pPr>
            <a:lvl5pPr lvl="4">
              <a:spcBef>
                <a:spcPts val="1600"/>
              </a:spcBef>
              <a:spcAft>
                <a:spcPts val="0"/>
              </a:spcAft>
              <a:buClr>
                <a:schemeClr val="dk1"/>
              </a:buClr>
              <a:buSzPts val="1100"/>
              <a:buChar char="○"/>
              <a:defRPr sz="1100">
                <a:solidFill>
                  <a:schemeClr val="dk1"/>
                </a:solidFill>
              </a:defRPr>
            </a:lvl5pPr>
            <a:lvl6pPr lvl="5">
              <a:spcBef>
                <a:spcPts val="1600"/>
              </a:spcBef>
              <a:spcAft>
                <a:spcPts val="0"/>
              </a:spcAft>
              <a:buClr>
                <a:schemeClr val="dk1"/>
              </a:buClr>
              <a:buSzPts val="1100"/>
              <a:buChar char="■"/>
              <a:defRPr sz="1100">
                <a:solidFill>
                  <a:schemeClr val="dk1"/>
                </a:solidFill>
              </a:defRPr>
            </a:lvl6pPr>
            <a:lvl7pPr lvl="6">
              <a:spcBef>
                <a:spcPts val="1600"/>
              </a:spcBef>
              <a:spcAft>
                <a:spcPts val="0"/>
              </a:spcAft>
              <a:buClr>
                <a:schemeClr val="dk1"/>
              </a:buClr>
              <a:buSzPts val="1100"/>
              <a:buChar char="●"/>
              <a:defRPr sz="1100">
                <a:solidFill>
                  <a:schemeClr val="dk1"/>
                </a:solidFill>
              </a:defRPr>
            </a:lvl7pPr>
            <a:lvl8pPr lvl="7">
              <a:spcBef>
                <a:spcPts val="1600"/>
              </a:spcBef>
              <a:spcAft>
                <a:spcPts val="0"/>
              </a:spcAft>
              <a:buClr>
                <a:schemeClr val="dk1"/>
              </a:buClr>
              <a:buSzPts val="1100"/>
              <a:buChar char="○"/>
              <a:defRPr sz="1100">
                <a:solidFill>
                  <a:schemeClr val="dk1"/>
                </a:solidFill>
              </a:defRPr>
            </a:lvl8pPr>
            <a:lvl9pPr lvl="8">
              <a:spcBef>
                <a:spcPts val="1600"/>
              </a:spcBef>
              <a:spcAft>
                <a:spcPts val="1600"/>
              </a:spcAft>
              <a:buClr>
                <a:schemeClr val="dk1"/>
              </a:buClr>
              <a:buSzPts val="1100"/>
              <a:buChar char="■"/>
              <a:defRPr sz="1100">
                <a:solidFill>
                  <a:schemeClr val="dk1"/>
                </a:solidFill>
              </a:defRPr>
            </a:lvl9pPr>
          </a:lstStyle>
          <a:p/>
        </p:txBody>
      </p:sp>
      <p:sp>
        <p:nvSpPr>
          <p:cNvPr id="275" name="Google Shape;275;p4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Font typeface="Raleway Black"/>
              <a:buNone/>
              <a:defRPr sz="3500">
                <a:latin typeface="Raleway Black"/>
                <a:ea typeface="Raleway Black"/>
                <a:cs typeface="Raleway Black"/>
                <a:sym typeface="Raleway Black"/>
              </a:defRPr>
            </a:lvl2pPr>
            <a:lvl3pPr lvl="2">
              <a:spcBef>
                <a:spcPts val="0"/>
              </a:spcBef>
              <a:spcAft>
                <a:spcPts val="0"/>
              </a:spcAft>
              <a:buSzPts val="3500"/>
              <a:buFont typeface="Raleway Black"/>
              <a:buNone/>
              <a:defRPr sz="3500">
                <a:latin typeface="Raleway Black"/>
                <a:ea typeface="Raleway Black"/>
                <a:cs typeface="Raleway Black"/>
                <a:sym typeface="Raleway Black"/>
              </a:defRPr>
            </a:lvl3pPr>
            <a:lvl4pPr lvl="3">
              <a:spcBef>
                <a:spcPts val="0"/>
              </a:spcBef>
              <a:spcAft>
                <a:spcPts val="0"/>
              </a:spcAft>
              <a:buSzPts val="3500"/>
              <a:buFont typeface="Raleway Black"/>
              <a:buNone/>
              <a:defRPr sz="3500">
                <a:latin typeface="Raleway Black"/>
                <a:ea typeface="Raleway Black"/>
                <a:cs typeface="Raleway Black"/>
                <a:sym typeface="Raleway Black"/>
              </a:defRPr>
            </a:lvl4pPr>
            <a:lvl5pPr lvl="4">
              <a:spcBef>
                <a:spcPts val="0"/>
              </a:spcBef>
              <a:spcAft>
                <a:spcPts val="0"/>
              </a:spcAft>
              <a:buSzPts val="3500"/>
              <a:buFont typeface="Raleway Black"/>
              <a:buNone/>
              <a:defRPr sz="3500">
                <a:latin typeface="Raleway Black"/>
                <a:ea typeface="Raleway Black"/>
                <a:cs typeface="Raleway Black"/>
                <a:sym typeface="Raleway Black"/>
              </a:defRPr>
            </a:lvl5pPr>
            <a:lvl6pPr lvl="5">
              <a:spcBef>
                <a:spcPts val="0"/>
              </a:spcBef>
              <a:spcAft>
                <a:spcPts val="0"/>
              </a:spcAft>
              <a:buSzPts val="3500"/>
              <a:buFont typeface="Raleway Black"/>
              <a:buNone/>
              <a:defRPr sz="3500">
                <a:latin typeface="Raleway Black"/>
                <a:ea typeface="Raleway Black"/>
                <a:cs typeface="Raleway Black"/>
                <a:sym typeface="Raleway Black"/>
              </a:defRPr>
            </a:lvl6pPr>
            <a:lvl7pPr lvl="6">
              <a:spcBef>
                <a:spcPts val="0"/>
              </a:spcBef>
              <a:spcAft>
                <a:spcPts val="0"/>
              </a:spcAft>
              <a:buSzPts val="3500"/>
              <a:buFont typeface="Raleway Black"/>
              <a:buNone/>
              <a:defRPr sz="3500">
                <a:latin typeface="Raleway Black"/>
                <a:ea typeface="Raleway Black"/>
                <a:cs typeface="Raleway Black"/>
                <a:sym typeface="Raleway Black"/>
              </a:defRPr>
            </a:lvl7pPr>
            <a:lvl8pPr lvl="7">
              <a:spcBef>
                <a:spcPts val="0"/>
              </a:spcBef>
              <a:spcAft>
                <a:spcPts val="0"/>
              </a:spcAft>
              <a:buSzPts val="3500"/>
              <a:buFont typeface="Raleway Black"/>
              <a:buNone/>
              <a:defRPr sz="3500">
                <a:latin typeface="Raleway Black"/>
                <a:ea typeface="Raleway Black"/>
                <a:cs typeface="Raleway Black"/>
                <a:sym typeface="Raleway Black"/>
              </a:defRPr>
            </a:lvl8pPr>
            <a:lvl9pPr lvl="8">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276" name="Google Shape;276;p48"/>
          <p:cNvPicPr preferRelativeResize="0"/>
          <p:nvPr/>
        </p:nvPicPr>
        <p:blipFill rotWithShape="1">
          <a:blip r:embed="rId2">
            <a:alphaModFix/>
          </a:blip>
          <a:srcRect b="-1203" l="0" r="0" t="70"/>
          <a:stretch/>
        </p:blipFill>
        <p:spPr>
          <a:xfrm rot="-860445">
            <a:off x="-2366845" y="-549866"/>
            <a:ext cx="9807133" cy="1173880"/>
          </a:xfrm>
          <a:prstGeom prst="rect">
            <a:avLst/>
          </a:prstGeom>
          <a:noFill/>
          <a:ln>
            <a:noFill/>
          </a:ln>
        </p:spPr>
      </p:pic>
      <p:pic>
        <p:nvPicPr>
          <p:cNvPr id="277" name="Google Shape;277;p48"/>
          <p:cNvPicPr preferRelativeResize="0"/>
          <p:nvPr/>
        </p:nvPicPr>
        <p:blipFill rotWithShape="1">
          <a:blip r:embed="rId3">
            <a:alphaModFix/>
          </a:blip>
          <a:srcRect b="0" l="0" r="0" t="0"/>
          <a:stretch/>
        </p:blipFill>
        <p:spPr>
          <a:xfrm rot="565831">
            <a:off x="6799170" y="-2312740"/>
            <a:ext cx="4725956"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278" name="Shape 278"/>
        <p:cNvGrpSpPr/>
        <p:nvPr/>
      </p:nvGrpSpPr>
      <p:grpSpPr>
        <a:xfrm>
          <a:off x="0" y="0"/>
          <a:ext cx="0" cy="0"/>
          <a:chOff x="0" y="0"/>
          <a:chExt cx="0" cy="0"/>
        </a:xfrm>
      </p:grpSpPr>
      <p:pic>
        <p:nvPicPr>
          <p:cNvPr id="279" name="Google Shape;279;p4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280" name="Shape 280"/>
        <p:cNvGrpSpPr/>
        <p:nvPr/>
      </p:nvGrpSpPr>
      <p:grpSpPr>
        <a:xfrm>
          <a:off x="0" y="0"/>
          <a:ext cx="0" cy="0"/>
          <a:chOff x="0" y="0"/>
          <a:chExt cx="0" cy="0"/>
        </a:xfrm>
      </p:grpSpPr>
      <p:pic>
        <p:nvPicPr>
          <p:cNvPr id="281" name="Google Shape;281;p50"/>
          <p:cNvPicPr preferRelativeResize="0"/>
          <p:nvPr/>
        </p:nvPicPr>
        <p:blipFill rotWithShape="1">
          <a:blip r:embed="rId2">
            <a:alphaModFix/>
          </a:blip>
          <a:srcRect b="9" l="0" r="0" t="19"/>
          <a:stretch/>
        </p:blipFill>
        <p:spPr>
          <a:xfrm>
            <a:off x="952" y="0"/>
            <a:ext cx="9142089" cy="5143495"/>
          </a:xfrm>
          <a:prstGeom prst="rect">
            <a:avLst/>
          </a:prstGeom>
          <a:noFill/>
          <a:ln>
            <a:noFill/>
          </a:ln>
        </p:spPr>
      </p:pic>
      <p:pic>
        <p:nvPicPr>
          <p:cNvPr id="282" name="Google Shape;282;p50"/>
          <p:cNvPicPr preferRelativeResize="0"/>
          <p:nvPr/>
        </p:nvPicPr>
        <p:blipFill rotWithShape="1">
          <a:blip r:embed="rId3">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0" name="Google Shape;30;p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3" name="Google Shape;33;p7"/>
          <p:cNvSpPr txBox="1"/>
          <p:nvPr>
            <p:ph idx="1" type="subTitle"/>
          </p:nvPr>
        </p:nvSpPr>
        <p:spPr>
          <a:xfrm>
            <a:off x="6299325" y="1682875"/>
            <a:ext cx="2112600" cy="26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rtl="0" algn="ctr">
              <a:lnSpc>
                <a:spcPct val="100000"/>
              </a:lnSpc>
              <a:spcBef>
                <a:spcPts val="1600"/>
              </a:spcBef>
              <a:spcAft>
                <a:spcPts val="0"/>
              </a:spcAft>
              <a:buClr>
                <a:schemeClr val="lt1"/>
              </a:buClr>
              <a:buSzPts val="1600"/>
              <a:buChar char="○"/>
              <a:defRPr sz="1600">
                <a:solidFill>
                  <a:schemeClr val="lt1"/>
                </a:solidFill>
              </a:defRPr>
            </a:lvl2pPr>
            <a:lvl3pPr lvl="2" rtl="0" algn="ctr">
              <a:lnSpc>
                <a:spcPct val="100000"/>
              </a:lnSpc>
              <a:spcBef>
                <a:spcPts val="0"/>
              </a:spcBef>
              <a:spcAft>
                <a:spcPts val="0"/>
              </a:spcAft>
              <a:buClr>
                <a:schemeClr val="lt1"/>
              </a:buClr>
              <a:buSzPts val="1600"/>
              <a:buChar char="■"/>
              <a:defRPr sz="1600">
                <a:solidFill>
                  <a:schemeClr val="lt1"/>
                </a:solidFill>
              </a:defRPr>
            </a:lvl3pPr>
            <a:lvl4pPr lvl="3" rtl="0" algn="ctr">
              <a:lnSpc>
                <a:spcPct val="100000"/>
              </a:lnSpc>
              <a:spcBef>
                <a:spcPts val="0"/>
              </a:spcBef>
              <a:spcAft>
                <a:spcPts val="0"/>
              </a:spcAft>
              <a:buClr>
                <a:schemeClr val="lt1"/>
              </a:buClr>
              <a:buSzPts val="1600"/>
              <a:buChar char="●"/>
              <a:defRPr sz="1600">
                <a:solidFill>
                  <a:schemeClr val="lt1"/>
                </a:solidFill>
              </a:defRPr>
            </a:lvl4pPr>
            <a:lvl5pPr lvl="4" rtl="0" algn="ctr">
              <a:lnSpc>
                <a:spcPct val="100000"/>
              </a:lnSpc>
              <a:spcBef>
                <a:spcPts val="0"/>
              </a:spcBef>
              <a:spcAft>
                <a:spcPts val="0"/>
              </a:spcAft>
              <a:buClr>
                <a:schemeClr val="lt1"/>
              </a:buClr>
              <a:buSzPts val="1600"/>
              <a:buChar char="○"/>
              <a:defRPr sz="1600">
                <a:solidFill>
                  <a:schemeClr val="lt1"/>
                </a:solidFill>
              </a:defRPr>
            </a:lvl5pPr>
            <a:lvl6pPr lvl="5" rtl="0" algn="ctr">
              <a:lnSpc>
                <a:spcPct val="100000"/>
              </a:lnSpc>
              <a:spcBef>
                <a:spcPts val="0"/>
              </a:spcBef>
              <a:spcAft>
                <a:spcPts val="0"/>
              </a:spcAft>
              <a:buClr>
                <a:schemeClr val="lt1"/>
              </a:buClr>
              <a:buSzPts val="1600"/>
              <a:buChar char="■"/>
              <a:defRPr sz="1600">
                <a:solidFill>
                  <a:schemeClr val="lt1"/>
                </a:solidFill>
              </a:defRPr>
            </a:lvl6pPr>
            <a:lvl7pPr lvl="6" rtl="0" algn="ctr">
              <a:lnSpc>
                <a:spcPct val="100000"/>
              </a:lnSpc>
              <a:spcBef>
                <a:spcPts val="0"/>
              </a:spcBef>
              <a:spcAft>
                <a:spcPts val="0"/>
              </a:spcAft>
              <a:buClr>
                <a:schemeClr val="lt1"/>
              </a:buClr>
              <a:buSzPts val="1600"/>
              <a:buChar char="●"/>
              <a:defRPr sz="1600">
                <a:solidFill>
                  <a:schemeClr val="lt1"/>
                </a:solidFill>
              </a:defRPr>
            </a:lvl7pPr>
            <a:lvl8pPr lvl="7" rtl="0" algn="ctr">
              <a:lnSpc>
                <a:spcPct val="100000"/>
              </a:lnSpc>
              <a:spcBef>
                <a:spcPts val="0"/>
              </a:spcBef>
              <a:spcAft>
                <a:spcPts val="0"/>
              </a:spcAft>
              <a:buClr>
                <a:schemeClr val="lt1"/>
              </a:buClr>
              <a:buSzPts val="1600"/>
              <a:buChar char="○"/>
              <a:defRPr sz="1600">
                <a:solidFill>
                  <a:schemeClr val="lt1"/>
                </a:solidFill>
              </a:defRPr>
            </a:lvl8pPr>
            <a:lvl9pPr lvl="8" rtl="0" algn="ctr">
              <a:lnSpc>
                <a:spcPct val="100000"/>
              </a:lnSpc>
              <a:spcBef>
                <a:spcPts val="0"/>
              </a:spcBef>
              <a:spcAft>
                <a:spcPts val="0"/>
              </a:spcAft>
              <a:buClr>
                <a:schemeClr val="lt1"/>
              </a:buClr>
              <a:buSzPts val="1600"/>
              <a:buChar char="■"/>
              <a:defRPr sz="1600">
                <a:solidFill>
                  <a:schemeClr val="lt1"/>
                </a:solidFill>
              </a:defRPr>
            </a:lvl9pPr>
          </a:lstStyle>
          <a:p/>
        </p:txBody>
      </p:sp>
      <p:sp>
        <p:nvSpPr>
          <p:cNvPr id="34" name="Google Shape;34;p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37" name="Google Shape;37;p8"/>
          <p:cNvSpPr txBox="1"/>
          <p:nvPr>
            <p:ph type="title"/>
          </p:nvPr>
        </p:nvSpPr>
        <p:spPr>
          <a:xfrm>
            <a:off x="2559725" y="1553400"/>
            <a:ext cx="4024500" cy="203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9" r="9" t="0"/>
          <a:stretch/>
        </p:blipFill>
        <p:spPr>
          <a:xfrm flipH="1">
            <a:off x="1528207" y="-721500"/>
            <a:ext cx="7397144" cy="6690379"/>
          </a:xfrm>
          <a:prstGeom prst="rect">
            <a:avLst/>
          </a:prstGeom>
          <a:noFill/>
          <a:ln>
            <a:noFill/>
          </a:ln>
        </p:spPr>
      </p:pic>
      <p:sp>
        <p:nvSpPr>
          <p:cNvPr id="40" name="Google Shape;40;p9"/>
          <p:cNvSpPr txBox="1"/>
          <p:nvPr>
            <p:ph type="title"/>
          </p:nvPr>
        </p:nvSpPr>
        <p:spPr>
          <a:xfrm>
            <a:off x="747975" y="1281475"/>
            <a:ext cx="3027600" cy="8031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747975" y="2019725"/>
            <a:ext cx="3027600" cy="184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0" l="0" r="0" t="0"/>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b="0" l="9" r="9" t="0"/>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b="0" l="9" r="9" t="0"/>
          <a:stretch/>
        </p:blipFill>
        <p:spPr>
          <a:xfrm flipH="1" rot="5400000">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b="0" l="9" r="9" t="0"/>
          <a:stretch/>
        </p:blipFill>
        <p:spPr>
          <a:xfrm rot="-8100000">
            <a:off x="6250564" y="-2482419"/>
            <a:ext cx="4563393" cy="4127392"/>
          </a:xfrm>
          <a:prstGeom prst="rect">
            <a:avLst/>
          </a:prstGeom>
          <a:noFill/>
          <a:ln>
            <a:noFill/>
          </a:ln>
        </p:spPr>
      </p:pic>
      <p:sp>
        <p:nvSpPr>
          <p:cNvPr id="47" name="Google Shape;47;p10"/>
          <p:cNvSpPr txBox="1"/>
          <p:nvPr>
            <p:ph type="title"/>
          </p:nvPr>
        </p:nvSpPr>
        <p:spPr>
          <a:xfrm>
            <a:off x="4572000" y="1503150"/>
            <a:ext cx="1657200" cy="16800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lt1"/>
                </a:solidFill>
              </a:defRPr>
            </a:lvl1pPr>
            <a:lvl2pPr lvl="1" rtl="0" algn="ctr">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5" Type="http://schemas.openxmlformats.org/officeDocument/2006/relationships/theme" Target="../theme/theme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2700006" scaled="0"/>
        </a:gra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p:txBody>
      </p:sp>
      <p:sp>
        <p:nvSpPr>
          <p:cNvPr id="146" name="Google Shape;14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linkedin.com/in/arghadeep-das-0b179b212?lipi=urn%3Ali%3Apage%3Ad_flagship3_profile_view_base_contact_details%3BlnvDTHRoRkKBK4GueAEgQw%3D%3D" TargetMode="External"/><Relationship Id="rId4" Type="http://schemas.openxmlformats.org/officeDocument/2006/relationships/hyperlink" Target="https://www.linkedin.com/in/agsangeet/" TargetMode="External"/><Relationship Id="rId5" Type="http://schemas.openxmlformats.org/officeDocument/2006/relationships/hyperlink" Target="https://www.linkedin.com/in/kashish-mehta-256a94225?lipi=urn%3Ali%3Apage%3Ad_flagship3_profile_view_base_contact_details%3B33LaYPp2SRiNdDxNacF1xw%3D%3D" TargetMode="External"/><Relationship Id="rId6" Type="http://schemas.openxmlformats.org/officeDocument/2006/relationships/hyperlink" Target="https://www.linkedin.com/in/vaishnavi-bhoir-b3241128b?lipi=urn%3Ali%3Apage%3Ad_flagship3_profile_view_base_contact_details%3B97Z0ZVe6ShCv28PvYfRexw%3D%3D" TargetMode="External"/><Relationship Id="rId7" Type="http://schemas.openxmlformats.org/officeDocument/2006/relationships/hyperlink" Target="https://www.linkedin.com/in/sonali-kothar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www.geeksforgeeks.org/privacy-enhanced-mail-pem-and-its-work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PRIVACY ENHANCED</a:t>
            </a:r>
            <a:r>
              <a:rPr lang="en" sz="5800"/>
              <a:t> </a:t>
            </a:r>
            <a:r>
              <a:rPr lang="en" sz="8800">
                <a:solidFill>
                  <a:schemeClr val="accent2"/>
                </a:solidFill>
              </a:rPr>
              <a:t>MAIL</a:t>
            </a:r>
            <a:endParaRPr sz="8800">
              <a:solidFill>
                <a:schemeClr val="accent2"/>
              </a:solidFill>
            </a:endParaRPr>
          </a:p>
        </p:txBody>
      </p:sp>
      <p:sp>
        <p:nvSpPr>
          <p:cNvPr id="288" name="Google Shape;288;p51"/>
          <p:cNvSpPr txBox="1"/>
          <p:nvPr>
            <p:ph idx="1" type="subTitle"/>
          </p:nvPr>
        </p:nvSpPr>
        <p:spPr>
          <a:xfrm>
            <a:off x="2246400" y="3454675"/>
            <a:ext cx="46512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Security | Group No. 4 | CA-3</a:t>
            </a:r>
            <a:endParaRPr/>
          </a:p>
          <a:p>
            <a:pPr indent="0" lvl="0" marL="0" rtl="0" algn="ctr">
              <a:spcBef>
                <a:spcPts val="0"/>
              </a:spcBef>
              <a:spcAft>
                <a:spcPts val="0"/>
              </a:spcAft>
              <a:buNone/>
            </a:pPr>
            <a:r>
              <a:rPr lang="en"/>
              <a:t>SIT, Pune (2021-25)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p:nvPr/>
        </p:nvSpPr>
        <p:spPr>
          <a:xfrm>
            <a:off x="1318650" y="119400"/>
            <a:ext cx="6506700" cy="490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69" name="Google Shape;369;p60"/>
          <p:cNvPicPr preferRelativeResize="0"/>
          <p:nvPr/>
        </p:nvPicPr>
        <p:blipFill rotWithShape="1">
          <a:blip r:embed="rId3">
            <a:alphaModFix/>
          </a:blip>
          <a:srcRect b="0" l="1999" r="4148" t="0"/>
          <a:stretch/>
        </p:blipFill>
        <p:spPr>
          <a:xfrm>
            <a:off x="1566500" y="152400"/>
            <a:ext cx="6055500"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61"/>
          <p:cNvPicPr preferRelativeResize="0"/>
          <p:nvPr/>
        </p:nvPicPr>
        <p:blipFill rotWithShape="1">
          <a:blip r:embed="rId3">
            <a:alphaModFix/>
          </a:blip>
          <a:srcRect b="39" l="0" r="0" t="39"/>
          <a:stretch/>
        </p:blipFill>
        <p:spPr>
          <a:xfrm rot="-1726913">
            <a:off x="1724426" y="2596502"/>
            <a:ext cx="9144004" cy="2248000"/>
          </a:xfrm>
          <a:prstGeom prst="rect">
            <a:avLst/>
          </a:prstGeom>
          <a:noFill/>
          <a:ln>
            <a:noFill/>
          </a:ln>
        </p:spPr>
      </p:pic>
      <p:sp>
        <p:nvSpPr>
          <p:cNvPr id="376" name="Google Shape;376;p61"/>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3</a:t>
            </a:r>
            <a:r>
              <a:rPr lang="en" sz="3000">
                <a:solidFill>
                  <a:srgbClr val="FFFFFF"/>
                </a:solidFill>
                <a:latin typeface="Oswald"/>
                <a:ea typeface="Oswald"/>
                <a:cs typeface="Oswald"/>
                <a:sym typeface="Oswald"/>
              </a:rPr>
              <a:t>. ENCRYPTION</a:t>
            </a:r>
            <a:endParaRPr sz="3000">
              <a:solidFill>
                <a:srgbClr val="FFFFFF"/>
              </a:solidFill>
              <a:latin typeface="Oswald"/>
              <a:ea typeface="Oswald"/>
              <a:cs typeface="Oswald"/>
              <a:sym typeface="Oswald"/>
            </a:endParaRPr>
          </a:p>
        </p:txBody>
      </p:sp>
      <p:sp>
        <p:nvSpPr>
          <p:cNvPr id="377" name="Google Shape;377;p61"/>
          <p:cNvSpPr txBox="1"/>
          <p:nvPr/>
        </p:nvSpPr>
        <p:spPr>
          <a:xfrm>
            <a:off x="731925" y="1389100"/>
            <a:ext cx="7253100" cy="31482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Definition:</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The process of encoding the original message and digital signature using a symmetric key.</a:t>
            </a:r>
            <a:endParaRPr b="1" sz="1200">
              <a:solidFill>
                <a:schemeClr val="lt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Purpose:</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Ensures confidentiality by preventing unauthorized access to the message content.</a:t>
            </a:r>
            <a:endParaRPr b="1" sz="1200">
              <a:solidFill>
                <a:schemeClr val="lt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Importance:</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Protects sensitive information during transmission, making it readable only by the intended recipient.</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t/>
            </a:r>
            <a:endParaRPr b="1" sz="12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1000"/>
                                        <p:tgtEl>
                                          <p:spTgt spid="37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1000"/>
                                        <p:tgtEl>
                                          <p:spTgt spid="37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1000"/>
                                        <p:tgtEl>
                                          <p:spTgt spid="37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animEffect filter="fade" transition="in">
                                      <p:cBhvr>
                                        <p:cTn dur="1000"/>
                                        <p:tgtEl>
                                          <p:spTgt spid="37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77">
                                            <p:txEl>
                                              <p:pRg end="5" st="5"/>
                                            </p:txEl>
                                          </p:spTgt>
                                        </p:tgtEl>
                                        <p:attrNameLst>
                                          <p:attrName>style.visibility</p:attrName>
                                        </p:attrNameLst>
                                      </p:cBhvr>
                                      <p:to>
                                        <p:strVal val="visible"/>
                                      </p:to>
                                    </p:set>
                                    <p:animEffect filter="fade" transition="in">
                                      <p:cBhvr>
                                        <p:cTn dur="1000"/>
                                        <p:tgtEl>
                                          <p:spTgt spid="377">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77">
                                            <p:txEl>
                                              <p:pRg end="6" st="6"/>
                                            </p:txEl>
                                          </p:spTgt>
                                        </p:tgtEl>
                                        <p:attrNameLst>
                                          <p:attrName>style.visibility</p:attrName>
                                        </p:attrNameLst>
                                      </p:cBhvr>
                                      <p:to>
                                        <p:strVal val="visible"/>
                                      </p:to>
                                    </p:set>
                                    <p:animEffect filter="fade" transition="in">
                                      <p:cBhvr>
                                        <p:cTn dur="1000"/>
                                        <p:tgtEl>
                                          <p:spTgt spid="37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p:nvPr/>
        </p:nvSpPr>
        <p:spPr>
          <a:xfrm>
            <a:off x="290700" y="559063"/>
            <a:ext cx="8562600" cy="4051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83" name="Google Shape;383;p62"/>
          <p:cNvPicPr preferRelativeResize="0"/>
          <p:nvPr/>
        </p:nvPicPr>
        <p:blipFill rotWithShape="1">
          <a:blip r:embed="rId3">
            <a:alphaModFix/>
          </a:blip>
          <a:srcRect b="3732" l="1569" r="1559" t="4330"/>
          <a:stretch/>
        </p:blipFill>
        <p:spPr>
          <a:xfrm>
            <a:off x="501050" y="645525"/>
            <a:ext cx="8141902" cy="3852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a:t>BASE64</a:t>
            </a:r>
            <a:r>
              <a:rPr lang="en"/>
              <a:t> ENCODING</a:t>
            </a:r>
            <a:endParaRPr/>
          </a:p>
        </p:txBody>
      </p:sp>
      <p:sp>
        <p:nvSpPr>
          <p:cNvPr id="389" name="Google Shape;389;p63"/>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SzPts val="1200"/>
              <a:buAutoNum type="romanUcPeriod"/>
            </a:pPr>
            <a:r>
              <a:rPr b="1" lang="en"/>
              <a:t>Definition:</a:t>
            </a:r>
            <a:endParaRPr b="1"/>
          </a:p>
          <a:p>
            <a:pPr indent="0" lvl="0" marL="914400" marR="0" rtl="0" algn="l">
              <a:lnSpc>
                <a:spcPct val="115000"/>
              </a:lnSpc>
              <a:spcBef>
                <a:spcPts val="900"/>
              </a:spcBef>
              <a:spcAft>
                <a:spcPts val="0"/>
              </a:spcAft>
              <a:buNone/>
            </a:pPr>
            <a:r>
              <a:rPr b="1" lang="en"/>
              <a:t>Converts binary data into a text format, allowing for safe transmission over email protocols.</a:t>
            </a:r>
            <a:endParaRPr b="1"/>
          </a:p>
          <a:p>
            <a:pPr indent="-304800" lvl="0" marL="457200" marR="0" rtl="0" algn="l">
              <a:lnSpc>
                <a:spcPct val="115000"/>
              </a:lnSpc>
              <a:spcBef>
                <a:spcPts val="900"/>
              </a:spcBef>
              <a:spcAft>
                <a:spcPts val="0"/>
              </a:spcAft>
              <a:buSzPts val="1200"/>
              <a:buAutoNum type="romanUcPeriod"/>
            </a:pPr>
            <a:r>
              <a:rPr b="1" lang="en"/>
              <a:t>Purpose:</a:t>
            </a:r>
            <a:endParaRPr b="1"/>
          </a:p>
          <a:p>
            <a:pPr indent="0" lvl="0" marL="914400" marR="0" rtl="0" algn="l">
              <a:lnSpc>
                <a:spcPct val="115000"/>
              </a:lnSpc>
              <a:spcBef>
                <a:spcPts val="900"/>
              </a:spcBef>
              <a:spcAft>
                <a:spcPts val="0"/>
              </a:spcAft>
              <a:buNone/>
            </a:pPr>
            <a:r>
              <a:rPr b="1" lang="en"/>
              <a:t>Transforms binary output into a character output, facilitating compatibility with various email systems.</a:t>
            </a:r>
            <a:endParaRPr b="1"/>
          </a:p>
          <a:p>
            <a:pPr indent="-304800" lvl="0" marL="457200" marR="0" rtl="0" algn="l">
              <a:lnSpc>
                <a:spcPct val="115000"/>
              </a:lnSpc>
              <a:spcBef>
                <a:spcPts val="900"/>
              </a:spcBef>
              <a:spcAft>
                <a:spcPts val="0"/>
              </a:spcAft>
              <a:buSzPts val="1200"/>
              <a:buAutoNum type="romanUcPeriod"/>
            </a:pPr>
            <a:r>
              <a:rPr b="1" lang="en"/>
              <a:t>Importance:</a:t>
            </a:r>
            <a:endParaRPr b="1"/>
          </a:p>
          <a:p>
            <a:pPr indent="0" lvl="0" marL="914400" marR="0" rtl="0" algn="l">
              <a:lnSpc>
                <a:spcPct val="115000"/>
              </a:lnSpc>
              <a:spcBef>
                <a:spcPts val="900"/>
              </a:spcBef>
              <a:spcAft>
                <a:spcPts val="0"/>
              </a:spcAft>
              <a:buNone/>
            </a:pPr>
            <a:r>
              <a:rPr b="1" lang="en"/>
              <a:t>Ensures that binary data is preserved during transmission and can be accurately reconstructed by the recipient.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1000"/>
                                        <p:tgtEl>
                                          <p:spTgt spid="38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1000"/>
                                        <p:tgtEl>
                                          <p:spTgt spid="38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1000"/>
                                        <p:tgtEl>
                                          <p:spTgt spid="389">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1000"/>
                                        <p:tgtEl>
                                          <p:spTgt spid="389">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1000"/>
                                        <p:tgtEl>
                                          <p:spTgt spid="389">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89">
                                            <p:txEl>
                                              <p:pRg end="5" st="5"/>
                                            </p:txEl>
                                          </p:spTgt>
                                        </p:tgtEl>
                                        <p:attrNameLst>
                                          <p:attrName>style.visibility</p:attrName>
                                        </p:attrNameLst>
                                      </p:cBhvr>
                                      <p:to>
                                        <p:strVal val="visible"/>
                                      </p:to>
                                    </p:set>
                                    <p:animEffect filter="fade" transition="in">
                                      <p:cBhvr>
                                        <p:cTn dur="1000"/>
                                        <p:tgtEl>
                                          <p:spTgt spid="3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64"/>
          <p:cNvPicPr preferRelativeResize="0"/>
          <p:nvPr/>
        </p:nvPicPr>
        <p:blipFill rotWithShape="1">
          <a:blip r:embed="rId3">
            <a:alphaModFix/>
          </a:blip>
          <a:srcRect b="39" l="0" r="0" t="39"/>
          <a:stretch/>
        </p:blipFill>
        <p:spPr>
          <a:xfrm rot="-1726913">
            <a:off x="1724426" y="2596502"/>
            <a:ext cx="9144004" cy="2248000"/>
          </a:xfrm>
          <a:prstGeom prst="rect">
            <a:avLst/>
          </a:prstGeom>
          <a:noFill/>
          <a:ln>
            <a:noFill/>
          </a:ln>
        </p:spPr>
      </p:pic>
      <p:sp>
        <p:nvSpPr>
          <p:cNvPr id="396" name="Google Shape;396;p64"/>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REAL-WORLD APPLICATIONS OF PEM</a:t>
            </a:r>
            <a:endParaRPr sz="3000">
              <a:solidFill>
                <a:srgbClr val="FFFFFF"/>
              </a:solidFill>
              <a:latin typeface="Oswald"/>
              <a:ea typeface="Oswald"/>
              <a:cs typeface="Oswald"/>
              <a:sym typeface="Oswald"/>
            </a:endParaRPr>
          </a:p>
        </p:txBody>
      </p:sp>
      <p:sp>
        <p:nvSpPr>
          <p:cNvPr id="397" name="Google Shape;397;p64"/>
          <p:cNvSpPr txBox="1"/>
          <p:nvPr/>
        </p:nvSpPr>
        <p:spPr>
          <a:xfrm>
            <a:off x="737075" y="1423800"/>
            <a:ext cx="7253100" cy="3148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Corporate Communications:</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Protects sensitive corporate data and communications.</a:t>
            </a:r>
            <a:endParaRPr b="1" sz="1200">
              <a:solidFill>
                <a:srgbClr val="FFFFFF"/>
              </a:solidFill>
              <a:latin typeface="Open Sans"/>
              <a:ea typeface="Open Sans"/>
              <a:cs typeface="Open Sans"/>
              <a:sym typeface="Open Sans"/>
            </a:endParaRPr>
          </a:p>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Legal and Financial Transactions:</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Safeguards confidentiality in legal documents and financial exchanges.</a:t>
            </a:r>
            <a:endParaRPr b="1" sz="1200">
              <a:solidFill>
                <a:srgbClr val="FFFFFF"/>
              </a:solidFill>
              <a:latin typeface="Open Sans"/>
              <a:ea typeface="Open Sans"/>
              <a:cs typeface="Open Sans"/>
              <a:sym typeface="Open Sans"/>
            </a:endParaRPr>
          </a:p>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Personal Privacy:</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Secures personal communications for individuals concerned about privacy.</a:t>
            </a:r>
            <a:endParaRPr b="1" sz="12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1000"/>
                                        <p:tgtEl>
                                          <p:spTgt spid="39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1000"/>
                                        <p:tgtEl>
                                          <p:spTgt spid="39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1000"/>
                                        <p:tgtEl>
                                          <p:spTgt spid="39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1000"/>
                                        <p:tgtEl>
                                          <p:spTgt spid="39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animEffect filter="fade" transition="in">
                                      <p:cBhvr>
                                        <p:cTn dur="1000"/>
                                        <p:tgtEl>
                                          <p:spTgt spid="39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animEffect filter="fade" transition="in">
                                      <p:cBhvr>
                                        <p:cTn dur="1000"/>
                                        <p:tgtEl>
                                          <p:spTgt spid="39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RMail</a:t>
            </a:r>
            <a:endParaRPr/>
          </a:p>
        </p:txBody>
      </p:sp>
      <p:sp>
        <p:nvSpPr>
          <p:cNvPr id="403" name="Google Shape;403;p65"/>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Overview:</a:t>
            </a:r>
            <a:endParaRPr b="1">
              <a:solidFill>
                <a:srgbClr val="FFFFFF"/>
              </a:solidFill>
            </a:endParaRPr>
          </a:p>
          <a:p>
            <a:pPr indent="457200" lvl="0" marL="457200" marR="0" rtl="0" algn="l">
              <a:lnSpc>
                <a:spcPct val="115000"/>
              </a:lnSpc>
              <a:spcBef>
                <a:spcPts val="900"/>
              </a:spcBef>
              <a:spcAft>
                <a:spcPts val="0"/>
              </a:spcAft>
              <a:buNone/>
            </a:pPr>
            <a:r>
              <a:rPr b="1" lang="en">
                <a:solidFill>
                  <a:srgbClr val="FFFFFF"/>
                </a:solidFill>
              </a:rPr>
              <a:t>Rmail offers secure email services with a focus on encryption and digital signatures.</a:t>
            </a:r>
            <a:endParaRPr b="1">
              <a:solidFill>
                <a:srgbClr val="FFFFFF"/>
              </a:solidFill>
            </a:endParaRPr>
          </a:p>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Features:</a:t>
            </a:r>
            <a:endParaRPr b="1">
              <a:solidFill>
                <a:srgbClr val="FFFFFF"/>
              </a:solidFill>
            </a:endParaRPr>
          </a:p>
          <a:p>
            <a:pPr indent="0" lvl="0" marL="914400" marR="0" rtl="0" algn="l">
              <a:lnSpc>
                <a:spcPct val="115000"/>
              </a:lnSpc>
              <a:spcBef>
                <a:spcPts val="900"/>
              </a:spcBef>
              <a:spcAft>
                <a:spcPts val="0"/>
              </a:spcAft>
              <a:buNone/>
            </a:pPr>
            <a:r>
              <a:rPr b="1" lang="en">
                <a:solidFill>
                  <a:srgbClr val="FFFFFF"/>
                </a:solidFill>
              </a:rPr>
              <a:t>Secure message transmission, tracking capabilities, and compliance with privacy standards.</a:t>
            </a:r>
            <a:endParaRPr b="1">
              <a:solidFill>
                <a:srgbClr val="FFFFFF"/>
              </a:solidFill>
            </a:endParaRPr>
          </a:p>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Impact:</a:t>
            </a:r>
            <a:endParaRPr b="1">
              <a:solidFill>
                <a:srgbClr val="FFFFFF"/>
              </a:solidFill>
            </a:endParaRPr>
          </a:p>
          <a:p>
            <a:pPr indent="0" lvl="0" marL="914400" marR="0" rtl="0" algn="l">
              <a:lnSpc>
                <a:spcPct val="115000"/>
              </a:lnSpc>
              <a:spcBef>
                <a:spcPts val="900"/>
              </a:spcBef>
              <a:spcAft>
                <a:spcPts val="0"/>
              </a:spcAft>
              <a:buNone/>
            </a:pPr>
            <a:r>
              <a:rPr b="1" lang="en">
                <a:solidFill>
                  <a:srgbClr val="FFFFFF"/>
                </a:solidFill>
              </a:rPr>
              <a:t>Enhances user security, reducing data breach risks and promoting trust in email communications.</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03">
                                            <p:txEl>
                                              <p:pRg end="3" st="3"/>
                                            </p:txEl>
                                          </p:spTgt>
                                        </p:tgtEl>
                                        <p:attrNameLst>
                                          <p:attrName>style.visibility</p:attrName>
                                        </p:attrNameLst>
                                      </p:cBhvr>
                                      <p:to>
                                        <p:strVal val="visible"/>
                                      </p:to>
                                    </p:set>
                                    <p:animEffect filter="fade" transition="in">
                                      <p:cBhvr>
                                        <p:cTn dur="1000"/>
                                        <p:tgtEl>
                                          <p:spTgt spid="40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03">
                                            <p:txEl>
                                              <p:pRg end="4" st="4"/>
                                            </p:txEl>
                                          </p:spTgt>
                                        </p:tgtEl>
                                        <p:attrNameLst>
                                          <p:attrName>style.visibility</p:attrName>
                                        </p:attrNameLst>
                                      </p:cBhvr>
                                      <p:to>
                                        <p:strVal val="visible"/>
                                      </p:to>
                                    </p:set>
                                    <p:animEffect filter="fade" transition="in">
                                      <p:cBhvr>
                                        <p:cTn dur="1000"/>
                                        <p:tgtEl>
                                          <p:spTgt spid="40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03">
                                            <p:txEl>
                                              <p:pRg end="5" st="5"/>
                                            </p:txEl>
                                          </p:spTgt>
                                        </p:tgtEl>
                                        <p:attrNameLst>
                                          <p:attrName>style.visibility</p:attrName>
                                        </p:attrNameLst>
                                      </p:cBhvr>
                                      <p:to>
                                        <p:strVal val="visible"/>
                                      </p:to>
                                    </p:set>
                                    <p:animEffect filter="fade" transition="in">
                                      <p:cBhvr>
                                        <p:cTn dur="1000"/>
                                        <p:tgtEl>
                                          <p:spTgt spid="4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66"/>
          <p:cNvPicPr preferRelativeResize="0"/>
          <p:nvPr/>
        </p:nvPicPr>
        <p:blipFill>
          <a:blip r:embed="rId3">
            <a:alphaModFix/>
          </a:blip>
          <a:stretch>
            <a:fillRect/>
          </a:stretch>
        </p:blipFill>
        <p:spPr>
          <a:xfrm>
            <a:off x="1361625" y="152400"/>
            <a:ext cx="6420744"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7"/>
          <p:cNvPicPr preferRelativeResize="0"/>
          <p:nvPr/>
        </p:nvPicPr>
        <p:blipFill rotWithShape="1">
          <a:blip r:embed="rId3">
            <a:alphaModFix/>
          </a:blip>
          <a:srcRect b="3006" l="0" r="0" t="0"/>
          <a:stretch/>
        </p:blipFill>
        <p:spPr>
          <a:xfrm>
            <a:off x="709775" y="0"/>
            <a:ext cx="772445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8"/>
          <p:cNvPicPr preferRelativeResize="0"/>
          <p:nvPr/>
        </p:nvPicPr>
        <p:blipFill>
          <a:blip r:embed="rId3">
            <a:alphaModFix/>
          </a:blip>
          <a:stretch>
            <a:fillRect/>
          </a:stretch>
        </p:blipFill>
        <p:spPr>
          <a:xfrm>
            <a:off x="533000" y="152400"/>
            <a:ext cx="8077998"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9"/>
          <p:cNvPicPr preferRelativeResize="0"/>
          <p:nvPr/>
        </p:nvPicPr>
        <p:blipFill>
          <a:blip r:embed="rId3">
            <a:alphaModFix/>
          </a:blip>
          <a:stretch>
            <a:fillRect/>
          </a:stretch>
        </p:blipFill>
        <p:spPr>
          <a:xfrm>
            <a:off x="2309888" y="152400"/>
            <a:ext cx="4524237"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idx="4"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MEMBERS OF GROUP NO. 4</a:t>
            </a:r>
            <a:endParaRPr/>
          </a:p>
        </p:txBody>
      </p:sp>
      <p:sp>
        <p:nvSpPr>
          <p:cNvPr id="294" name="Google Shape;294;p52"/>
          <p:cNvSpPr txBox="1"/>
          <p:nvPr>
            <p:ph type="ctrTitle"/>
          </p:nvPr>
        </p:nvSpPr>
        <p:spPr>
          <a:xfrm>
            <a:off x="1638643" y="2384763"/>
            <a:ext cx="2222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3"/>
              </a:rPr>
              <a:t>ARGHADEEP DAS</a:t>
            </a:r>
            <a:endParaRPr/>
          </a:p>
        </p:txBody>
      </p:sp>
      <p:sp>
        <p:nvSpPr>
          <p:cNvPr id="295" name="Google Shape;295;p52"/>
          <p:cNvSpPr txBox="1"/>
          <p:nvPr>
            <p:ph idx="1" type="subTitle"/>
          </p:nvPr>
        </p:nvSpPr>
        <p:spPr>
          <a:xfrm>
            <a:off x="1638625" y="2771954"/>
            <a:ext cx="2222700" cy="5022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
              <a:t>PRN. 21070122023</a:t>
            </a:r>
            <a:endParaRPr/>
          </a:p>
        </p:txBody>
      </p:sp>
      <p:sp>
        <p:nvSpPr>
          <p:cNvPr id="296" name="Google Shape;296;p52"/>
          <p:cNvSpPr txBox="1"/>
          <p:nvPr>
            <p:ph type="ctrTitle"/>
          </p:nvPr>
        </p:nvSpPr>
        <p:spPr>
          <a:xfrm>
            <a:off x="1638568" y="3499775"/>
            <a:ext cx="2222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4"/>
              </a:rPr>
              <a:t>SANGEET AGRAWAL</a:t>
            </a:r>
            <a:endParaRPr/>
          </a:p>
        </p:txBody>
      </p:sp>
      <p:sp>
        <p:nvSpPr>
          <p:cNvPr id="297" name="Google Shape;297;p52"/>
          <p:cNvSpPr txBox="1"/>
          <p:nvPr>
            <p:ph idx="1" type="subTitle"/>
          </p:nvPr>
        </p:nvSpPr>
        <p:spPr>
          <a:xfrm>
            <a:off x="1638550" y="3886975"/>
            <a:ext cx="2222700" cy="5022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
              <a:t>PRN. </a:t>
            </a:r>
            <a:r>
              <a:rPr lang="en"/>
              <a:t>21070122140</a:t>
            </a:r>
            <a:endParaRPr/>
          </a:p>
        </p:txBody>
      </p:sp>
      <p:sp>
        <p:nvSpPr>
          <p:cNvPr id="298" name="Google Shape;298;p52"/>
          <p:cNvSpPr txBox="1"/>
          <p:nvPr>
            <p:ph type="ctrTitle"/>
          </p:nvPr>
        </p:nvSpPr>
        <p:spPr>
          <a:xfrm>
            <a:off x="5282668" y="2384763"/>
            <a:ext cx="2222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5"/>
              </a:rPr>
              <a:t>KASHISH MEHTA</a:t>
            </a:r>
            <a:endParaRPr/>
          </a:p>
        </p:txBody>
      </p:sp>
      <p:sp>
        <p:nvSpPr>
          <p:cNvPr id="299" name="Google Shape;299;p52"/>
          <p:cNvSpPr txBox="1"/>
          <p:nvPr>
            <p:ph idx="1" type="subTitle"/>
          </p:nvPr>
        </p:nvSpPr>
        <p:spPr>
          <a:xfrm>
            <a:off x="5282650" y="2771955"/>
            <a:ext cx="2222700" cy="5022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
              <a:t>PRN. </a:t>
            </a:r>
            <a:r>
              <a:rPr lang="en"/>
              <a:t>21070122073</a:t>
            </a:r>
            <a:endParaRPr/>
          </a:p>
        </p:txBody>
      </p:sp>
      <p:sp>
        <p:nvSpPr>
          <p:cNvPr id="300" name="Google Shape;300;p52"/>
          <p:cNvSpPr txBox="1"/>
          <p:nvPr>
            <p:ph type="ctrTitle"/>
          </p:nvPr>
        </p:nvSpPr>
        <p:spPr>
          <a:xfrm>
            <a:off x="5282593" y="3499775"/>
            <a:ext cx="2222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6"/>
              </a:rPr>
              <a:t>VAISHNAVI BHOIR</a:t>
            </a:r>
            <a:endParaRPr/>
          </a:p>
        </p:txBody>
      </p:sp>
      <p:sp>
        <p:nvSpPr>
          <p:cNvPr id="301" name="Google Shape;301;p52"/>
          <p:cNvSpPr txBox="1"/>
          <p:nvPr>
            <p:ph idx="1" type="subTitle"/>
          </p:nvPr>
        </p:nvSpPr>
        <p:spPr>
          <a:xfrm>
            <a:off x="5282575" y="3886975"/>
            <a:ext cx="2222700" cy="5022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
              <a:t>PRN. </a:t>
            </a:r>
            <a:r>
              <a:rPr lang="en"/>
              <a:t>21070122199</a:t>
            </a:r>
            <a:endParaRPr/>
          </a:p>
        </p:txBody>
      </p:sp>
      <p:sp>
        <p:nvSpPr>
          <p:cNvPr id="302" name="Google Shape;302;p52"/>
          <p:cNvSpPr txBox="1"/>
          <p:nvPr>
            <p:ph type="ctrTitle"/>
          </p:nvPr>
        </p:nvSpPr>
        <p:spPr>
          <a:xfrm>
            <a:off x="3460731" y="1550538"/>
            <a:ext cx="2222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hlinkClick r:id="rId7"/>
              </a:rPr>
              <a:t>DR. SONALI KOTHARI</a:t>
            </a:r>
            <a:endParaRPr/>
          </a:p>
        </p:txBody>
      </p:sp>
      <p:sp>
        <p:nvSpPr>
          <p:cNvPr id="303" name="Google Shape;303;p52"/>
          <p:cNvSpPr txBox="1"/>
          <p:nvPr>
            <p:ph idx="1" type="subTitle"/>
          </p:nvPr>
        </p:nvSpPr>
        <p:spPr>
          <a:xfrm>
            <a:off x="3460725" y="1937724"/>
            <a:ext cx="2222700" cy="447000"/>
          </a:xfrm>
          <a:prstGeom prst="rect">
            <a:avLst/>
          </a:prstGeom>
        </p:spPr>
        <p:txBody>
          <a:bodyPr anchorCtr="0" anchor="ctr"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
              <a:t>GUIDE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70"/>
          <p:cNvPicPr preferRelativeResize="0"/>
          <p:nvPr/>
        </p:nvPicPr>
        <p:blipFill rotWithShape="1">
          <a:blip r:embed="rId3">
            <a:alphaModFix/>
          </a:blip>
          <a:srcRect b="39" l="0" r="0" t="39"/>
          <a:stretch/>
        </p:blipFill>
        <p:spPr>
          <a:xfrm rot="-1726913">
            <a:off x="1724426" y="2596502"/>
            <a:ext cx="9144004" cy="2248000"/>
          </a:xfrm>
          <a:prstGeom prst="rect">
            <a:avLst/>
          </a:prstGeom>
          <a:noFill/>
          <a:ln>
            <a:noFill/>
          </a:ln>
        </p:spPr>
      </p:pic>
      <p:sp>
        <p:nvSpPr>
          <p:cNvPr id="430" name="Google Shape;430;p70"/>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dk1"/>
                </a:solidFill>
                <a:latin typeface="Oswald"/>
                <a:ea typeface="Oswald"/>
                <a:cs typeface="Oswald"/>
                <a:sym typeface="Oswald"/>
              </a:rPr>
              <a:t>CHALLENGES</a:t>
            </a:r>
            <a:endParaRPr sz="3000">
              <a:solidFill>
                <a:srgbClr val="FFFFFF"/>
              </a:solidFill>
              <a:latin typeface="Oswald"/>
              <a:ea typeface="Oswald"/>
              <a:cs typeface="Oswald"/>
              <a:sym typeface="Oswald"/>
            </a:endParaRPr>
          </a:p>
        </p:txBody>
      </p:sp>
      <p:sp>
        <p:nvSpPr>
          <p:cNvPr id="431" name="Google Shape;431;p70"/>
          <p:cNvSpPr txBox="1"/>
          <p:nvPr/>
        </p:nvSpPr>
        <p:spPr>
          <a:xfrm>
            <a:off x="737075" y="1423800"/>
            <a:ext cx="6376800" cy="3148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Adoption Barriers:</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Users may hesitate to switch due to the perceived complexity of implementing PEM protocols.</a:t>
            </a:r>
            <a:endParaRPr b="1" sz="1200">
              <a:solidFill>
                <a:srgbClr val="FFFFFF"/>
              </a:solidFill>
              <a:latin typeface="Open Sans"/>
              <a:ea typeface="Open Sans"/>
              <a:cs typeface="Open Sans"/>
              <a:sym typeface="Open Sans"/>
            </a:endParaRPr>
          </a:p>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Interoperability Issues:</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Compatibility challenges can arise between different email systems and PEM implementations.</a:t>
            </a:r>
            <a:endParaRPr b="1" sz="1200">
              <a:solidFill>
                <a:srgbClr val="FFFFFF"/>
              </a:solidFill>
              <a:latin typeface="Open Sans"/>
              <a:ea typeface="Open Sans"/>
              <a:cs typeface="Open Sans"/>
              <a:sym typeface="Open Sans"/>
            </a:endParaRPr>
          </a:p>
          <a:p>
            <a:pPr indent="-304800" lvl="0" marL="457200" marR="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Key Management Difficulties:</a:t>
            </a:r>
            <a:endParaRPr b="1" sz="1200">
              <a:solidFill>
                <a:srgbClr val="FFFFFF"/>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rgbClr val="FFFFFF"/>
                </a:solidFill>
                <a:latin typeface="Open Sans"/>
                <a:ea typeface="Open Sans"/>
                <a:cs typeface="Open Sans"/>
                <a:sym typeface="Open Sans"/>
              </a:rPr>
              <a:t>Securing and managing encryption keys poses a significant challenge, as lost keys can lead to inaccessible data.</a:t>
            </a:r>
            <a:endParaRPr b="1" sz="12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1000"/>
                                        <p:tgtEl>
                                          <p:spTgt spid="43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1000"/>
                                        <p:tgtEl>
                                          <p:spTgt spid="43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1000"/>
                                        <p:tgtEl>
                                          <p:spTgt spid="431">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1000"/>
                                        <p:tgtEl>
                                          <p:spTgt spid="431">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animEffect filter="fade" transition="in">
                                      <p:cBhvr>
                                        <p:cTn dur="1000"/>
                                        <p:tgtEl>
                                          <p:spTgt spid="431">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31">
                                            <p:txEl>
                                              <p:pRg end="5" st="5"/>
                                            </p:txEl>
                                          </p:spTgt>
                                        </p:tgtEl>
                                        <p:attrNameLst>
                                          <p:attrName>style.visibility</p:attrName>
                                        </p:attrNameLst>
                                      </p:cBhvr>
                                      <p:to>
                                        <p:strVal val="visible"/>
                                      </p:to>
                                    </p:set>
                                    <p:animEffect filter="fade" transition="in">
                                      <p:cBhvr>
                                        <p:cTn dur="1000"/>
                                        <p:tgtEl>
                                          <p:spTgt spid="4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TRENDS</a:t>
            </a:r>
            <a:endParaRPr/>
          </a:p>
        </p:txBody>
      </p:sp>
      <p:sp>
        <p:nvSpPr>
          <p:cNvPr id="437" name="Google Shape;437;p71"/>
          <p:cNvSpPr txBox="1"/>
          <p:nvPr>
            <p:ph idx="1" type="body"/>
          </p:nvPr>
        </p:nvSpPr>
        <p:spPr>
          <a:xfrm>
            <a:off x="737075" y="1423800"/>
            <a:ext cx="7669800" cy="1899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Increasing Emphasis on Secure Solutions:</a:t>
            </a:r>
            <a:endParaRPr b="1">
              <a:solidFill>
                <a:srgbClr val="FFFFFF"/>
              </a:solidFill>
            </a:endParaRPr>
          </a:p>
          <a:p>
            <a:pPr indent="0" lvl="0" marL="914400" marR="0" rtl="0" algn="l">
              <a:lnSpc>
                <a:spcPct val="115000"/>
              </a:lnSpc>
              <a:spcBef>
                <a:spcPts val="900"/>
              </a:spcBef>
              <a:spcAft>
                <a:spcPts val="0"/>
              </a:spcAft>
              <a:buNone/>
            </a:pPr>
            <a:r>
              <a:rPr b="1" lang="en">
                <a:solidFill>
                  <a:srgbClr val="FFFFFF"/>
                </a:solidFill>
              </a:rPr>
              <a:t>Growing awareness of cybersecurity risks drives demand for robust email security measures like PEM.</a:t>
            </a:r>
            <a:endParaRPr b="1">
              <a:solidFill>
                <a:srgbClr val="FFFFFF"/>
              </a:solidFill>
            </a:endParaRPr>
          </a:p>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Integration with Advanced Technologies:</a:t>
            </a:r>
            <a:endParaRPr b="1">
              <a:solidFill>
                <a:srgbClr val="FFFFFF"/>
              </a:solidFill>
            </a:endParaRPr>
          </a:p>
          <a:p>
            <a:pPr indent="0" lvl="0" marL="914400" marR="0" rtl="0" algn="l">
              <a:lnSpc>
                <a:spcPct val="115000"/>
              </a:lnSpc>
              <a:spcBef>
                <a:spcPts val="900"/>
              </a:spcBef>
              <a:spcAft>
                <a:spcPts val="0"/>
              </a:spcAft>
              <a:buNone/>
            </a:pPr>
            <a:r>
              <a:rPr b="1" lang="en">
                <a:solidFill>
                  <a:srgbClr val="FFFFFF"/>
                </a:solidFill>
              </a:rPr>
              <a:t>Potential incorporation of blockchain and AI to enhance email security and automate threat detection.</a:t>
            </a:r>
            <a:endParaRPr b="1">
              <a:solidFill>
                <a:srgbClr val="FFFFFF"/>
              </a:solidFill>
            </a:endParaRPr>
          </a:p>
          <a:p>
            <a:pPr indent="-304800" lvl="0" marL="457200" marR="0" rtl="0" algn="l">
              <a:lnSpc>
                <a:spcPct val="115000"/>
              </a:lnSpc>
              <a:spcBef>
                <a:spcPts val="900"/>
              </a:spcBef>
              <a:spcAft>
                <a:spcPts val="0"/>
              </a:spcAft>
              <a:buClr>
                <a:srgbClr val="FF96FF"/>
              </a:buClr>
              <a:buSzPts val="1200"/>
              <a:buAutoNum type="romanUcPeriod"/>
            </a:pPr>
            <a:r>
              <a:rPr b="1" lang="en">
                <a:solidFill>
                  <a:srgbClr val="FFFFFF"/>
                </a:solidFill>
              </a:rPr>
              <a:t>User Education and Awareness:</a:t>
            </a:r>
            <a:endParaRPr b="1">
              <a:solidFill>
                <a:srgbClr val="FFFFFF"/>
              </a:solidFill>
            </a:endParaRPr>
          </a:p>
          <a:p>
            <a:pPr indent="0" lvl="0" marL="914400" marR="0" rtl="0" algn="l">
              <a:lnSpc>
                <a:spcPct val="115000"/>
              </a:lnSpc>
              <a:spcBef>
                <a:spcPts val="900"/>
              </a:spcBef>
              <a:spcAft>
                <a:spcPts val="0"/>
              </a:spcAft>
              <a:buNone/>
            </a:pPr>
            <a:r>
              <a:rPr b="1" lang="en">
                <a:solidFill>
                  <a:srgbClr val="FFFFFF"/>
                </a:solidFill>
              </a:rPr>
              <a:t>Continuous education on email security practices will be essential for users to effectively utilize PEM and other secure communication protocols.</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1000"/>
                                        <p:tgtEl>
                                          <p:spTgt spid="43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Effect filter="fade" transition="in">
                                      <p:cBhvr>
                                        <p:cTn dur="1000"/>
                                        <p:tgtEl>
                                          <p:spTgt spid="43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Effect filter="fade" transition="in">
                                      <p:cBhvr>
                                        <p:cTn dur="1000"/>
                                        <p:tgtEl>
                                          <p:spTgt spid="43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animEffect filter="fade" transition="in">
                                      <p:cBhvr>
                                        <p:cTn dur="1000"/>
                                        <p:tgtEl>
                                          <p:spTgt spid="43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37">
                                            <p:txEl>
                                              <p:pRg end="5" st="5"/>
                                            </p:txEl>
                                          </p:spTgt>
                                        </p:tgtEl>
                                        <p:attrNameLst>
                                          <p:attrName>style.visibility</p:attrName>
                                        </p:attrNameLst>
                                      </p:cBhvr>
                                      <p:to>
                                        <p:strVal val="visible"/>
                                      </p:to>
                                    </p:set>
                                    <p:animEffect filter="fade" transition="in">
                                      <p:cBhvr>
                                        <p:cTn dur="1000"/>
                                        <p:tgtEl>
                                          <p:spTgt spid="43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SUMMARY</a:t>
            </a:r>
            <a:endParaRPr sz="3000">
              <a:solidFill>
                <a:srgbClr val="FFFFFF"/>
              </a:solidFill>
              <a:latin typeface="Oswald"/>
              <a:ea typeface="Oswald"/>
              <a:cs typeface="Oswald"/>
              <a:sym typeface="Oswald"/>
            </a:endParaRPr>
          </a:p>
        </p:txBody>
      </p:sp>
      <p:sp>
        <p:nvSpPr>
          <p:cNvPr id="443" name="Google Shape;443;p72"/>
          <p:cNvSpPr txBox="1"/>
          <p:nvPr/>
        </p:nvSpPr>
        <p:spPr>
          <a:xfrm>
            <a:off x="737075" y="1423800"/>
            <a:ext cx="7669800" cy="1899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Privacy Enhanced Mail (PEM) is a vital framework for securing email communications.</a:t>
            </a:r>
            <a:endParaRPr b="1"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Core features include confidentiality, integrity, and authentication.</a:t>
            </a:r>
            <a:endParaRPr b="1"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Mechanisms of PEM involve canonical conversion, digital signatures, encryption, and base64 encoding.</a:t>
            </a:r>
            <a:endParaRPr b="1"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Rmail illustrates the practical application of PEM in secure email services.</a:t>
            </a:r>
            <a:endParaRPr b="1"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96FF"/>
              </a:buClr>
              <a:buSzPts val="1200"/>
              <a:buFont typeface="Open Sans"/>
              <a:buAutoNum type="romanUcPeriod"/>
            </a:pPr>
            <a:r>
              <a:rPr b="1" lang="en" sz="1200">
                <a:solidFill>
                  <a:srgbClr val="FFFFFF"/>
                </a:solidFill>
                <a:latin typeface="Open Sans"/>
                <a:ea typeface="Open Sans"/>
                <a:cs typeface="Open Sans"/>
                <a:sym typeface="Open Sans"/>
              </a:rPr>
              <a:t>Adopting standards like PEM is essential for protecting sensitive information in the digital age.</a:t>
            </a:r>
            <a:endParaRPr b="1" sz="1200">
              <a:solidFill>
                <a:srgbClr val="FFFFFF"/>
              </a:solidFill>
              <a:latin typeface="Open Sans"/>
              <a:ea typeface="Open Sans"/>
              <a:cs typeface="Open Sans"/>
              <a:sym typeface="Open Sans"/>
            </a:endParaRPr>
          </a:p>
        </p:txBody>
      </p:sp>
      <p:sp>
        <p:nvSpPr>
          <p:cNvPr id="444" name="Google Shape;444;p72"/>
          <p:cNvSpPr txBox="1"/>
          <p:nvPr/>
        </p:nvSpPr>
        <p:spPr>
          <a:xfrm>
            <a:off x="732000" y="3323157"/>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REFERENCES</a:t>
            </a:r>
            <a:endParaRPr sz="3000">
              <a:solidFill>
                <a:srgbClr val="FFFFFF"/>
              </a:solidFill>
              <a:latin typeface="Oswald"/>
              <a:ea typeface="Oswald"/>
              <a:cs typeface="Oswald"/>
              <a:sym typeface="Oswald"/>
            </a:endParaRPr>
          </a:p>
        </p:txBody>
      </p:sp>
      <p:sp>
        <p:nvSpPr>
          <p:cNvPr id="445" name="Google Shape;445;p72"/>
          <p:cNvSpPr txBox="1"/>
          <p:nvPr/>
        </p:nvSpPr>
        <p:spPr>
          <a:xfrm>
            <a:off x="737100" y="4053950"/>
            <a:ext cx="7669800" cy="57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FF96FF"/>
              </a:buClr>
              <a:buSzPts val="1200"/>
              <a:buFont typeface="Open Sans"/>
              <a:buAutoNum type="romanUcPeriod"/>
            </a:pPr>
            <a:r>
              <a:rPr b="1" lang="en" sz="1200" u="sng">
                <a:solidFill>
                  <a:srgbClr val="FFFFFF"/>
                </a:solidFill>
                <a:latin typeface="Open Sans"/>
                <a:ea typeface="Open Sans"/>
                <a:cs typeface="Open Sans"/>
                <a:sym typeface="Open Sans"/>
                <a:hlinkClick r:id="rId3">
                  <a:extLst>
                    <a:ext uri="{A12FA001-AC4F-418D-AE19-62706E023703}">
                      <ahyp:hlinkClr val="tx"/>
                    </a:ext>
                  </a:extLst>
                </a:hlinkClick>
              </a:rPr>
              <a:t>Privacy Enhanced Mail (PEM) and it’s Working - GeeksforGeeks</a:t>
            </a:r>
            <a:endParaRPr b="1" sz="12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1000"/>
                                        <p:tgtEl>
                                          <p:spTgt spid="44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43">
                                            <p:txEl>
                                              <p:pRg end="4" st="4"/>
                                            </p:txEl>
                                          </p:spTgt>
                                        </p:tgtEl>
                                        <p:attrNameLst>
                                          <p:attrName>style.visibility</p:attrName>
                                        </p:attrNameLst>
                                      </p:cBhvr>
                                      <p:to>
                                        <p:strVal val="visible"/>
                                      </p:to>
                                    </p:set>
                                    <p:animEffect filter="fade" transition="in">
                                      <p:cBhvr>
                                        <p:cTn dur="1000"/>
                                        <p:tgtEl>
                                          <p:spTgt spid="44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Effect filter="fade" transition="in">
                                      <p:cBhvr>
                                        <p:cTn dur="1000"/>
                                        <p:tgtEl>
                                          <p:spTgt spid="444">
                                            <p:txEl>
                                              <p:pRg end="0" st="0"/>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animEffect filter="fade" transition="in">
                                      <p:cBhvr>
                                        <p:cTn dur="1000"/>
                                        <p:tgtEl>
                                          <p:spTgt spid="44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type="title"/>
          </p:nvPr>
        </p:nvSpPr>
        <p:spPr>
          <a:xfrm>
            <a:off x="2559750" y="1553400"/>
            <a:ext cx="4024500" cy="20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a:t>
            </a:r>
            <a:r>
              <a:rPr lang="en">
                <a:solidFill>
                  <a:schemeClr val="accent2"/>
                </a:solidFill>
              </a:rPr>
              <a:t>YOU!</a:t>
            </a:r>
            <a:endParaRPr>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09" name="Google Shape;309;p53"/>
          <p:cNvSpPr txBox="1"/>
          <p:nvPr>
            <p:ph idx="5" type="ctrTitle"/>
          </p:nvPr>
        </p:nvSpPr>
        <p:spPr>
          <a:xfrm>
            <a:off x="1744124" y="1659612"/>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1. </a:t>
            </a:r>
            <a:r>
              <a:rPr lang="en"/>
              <a:t>WHAT IS PEM?</a:t>
            </a:r>
            <a:endParaRPr/>
          </a:p>
        </p:txBody>
      </p:sp>
      <p:sp>
        <p:nvSpPr>
          <p:cNvPr id="310" name="Google Shape;310;p53"/>
          <p:cNvSpPr txBox="1"/>
          <p:nvPr>
            <p:ph idx="6" type="ctrTitle"/>
          </p:nvPr>
        </p:nvSpPr>
        <p:spPr>
          <a:xfrm>
            <a:off x="1744125" y="2499738"/>
            <a:ext cx="16881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3</a:t>
            </a:r>
            <a:r>
              <a:rPr lang="en">
                <a:solidFill>
                  <a:schemeClr val="dk1"/>
                </a:solidFill>
              </a:rPr>
              <a:t>.</a:t>
            </a:r>
            <a:r>
              <a:rPr lang="en"/>
              <a:t> MECHANISM</a:t>
            </a:r>
            <a:endParaRPr/>
          </a:p>
        </p:txBody>
      </p:sp>
      <p:sp>
        <p:nvSpPr>
          <p:cNvPr id="311" name="Google Shape;311;p53"/>
          <p:cNvSpPr txBox="1"/>
          <p:nvPr>
            <p:ph idx="8" type="ctrTitle"/>
          </p:nvPr>
        </p:nvSpPr>
        <p:spPr>
          <a:xfrm>
            <a:off x="5734374" y="1659599"/>
            <a:ext cx="22518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2</a:t>
            </a:r>
            <a:r>
              <a:rPr lang="en">
                <a:solidFill>
                  <a:schemeClr val="dk1"/>
                </a:solidFill>
              </a:rPr>
              <a:t>.</a:t>
            </a:r>
            <a:r>
              <a:rPr lang="en"/>
              <a:t> KEY FEATURES</a:t>
            </a:r>
            <a:endParaRPr/>
          </a:p>
        </p:txBody>
      </p:sp>
      <p:sp>
        <p:nvSpPr>
          <p:cNvPr id="312" name="Google Shape;312;p53"/>
          <p:cNvSpPr txBox="1"/>
          <p:nvPr>
            <p:ph idx="13" type="ctrTitle"/>
          </p:nvPr>
        </p:nvSpPr>
        <p:spPr>
          <a:xfrm>
            <a:off x="5734375" y="2498100"/>
            <a:ext cx="18585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4</a:t>
            </a:r>
            <a:r>
              <a:rPr lang="en">
                <a:solidFill>
                  <a:schemeClr val="dk1"/>
                </a:solidFill>
              </a:rPr>
              <a:t>. </a:t>
            </a:r>
            <a:r>
              <a:rPr lang="en"/>
              <a:t>APPLICATIONS</a:t>
            </a:r>
            <a:endParaRPr/>
          </a:p>
        </p:txBody>
      </p:sp>
      <p:sp>
        <p:nvSpPr>
          <p:cNvPr id="313" name="Google Shape;313;p53"/>
          <p:cNvSpPr txBox="1"/>
          <p:nvPr>
            <p:ph idx="5" type="ctrTitle"/>
          </p:nvPr>
        </p:nvSpPr>
        <p:spPr>
          <a:xfrm>
            <a:off x="1744125" y="3339863"/>
            <a:ext cx="19782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5</a:t>
            </a:r>
            <a:r>
              <a:rPr lang="en">
                <a:solidFill>
                  <a:schemeClr val="dk1"/>
                </a:solidFill>
              </a:rPr>
              <a:t>. </a:t>
            </a:r>
            <a:r>
              <a:rPr lang="en"/>
              <a:t>CASE STUDY</a:t>
            </a:r>
            <a:endParaRPr/>
          </a:p>
        </p:txBody>
      </p:sp>
      <p:sp>
        <p:nvSpPr>
          <p:cNvPr id="314" name="Google Shape;314;p53"/>
          <p:cNvSpPr txBox="1"/>
          <p:nvPr>
            <p:ph idx="8" type="ctrTitle"/>
          </p:nvPr>
        </p:nvSpPr>
        <p:spPr>
          <a:xfrm>
            <a:off x="5840275" y="3336625"/>
            <a:ext cx="19782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6</a:t>
            </a:r>
            <a:r>
              <a:rPr lang="en">
                <a:solidFill>
                  <a:schemeClr val="dk1"/>
                </a:solidFill>
              </a:rPr>
              <a:t>.</a:t>
            </a:r>
            <a:r>
              <a:rPr lang="en"/>
              <a:t> CHALLENGES</a:t>
            </a:r>
            <a:endParaRPr/>
          </a:p>
        </p:txBody>
      </p:sp>
      <p:sp>
        <p:nvSpPr>
          <p:cNvPr id="315" name="Google Shape;315;p53"/>
          <p:cNvSpPr txBox="1"/>
          <p:nvPr>
            <p:ph idx="8" type="ctrTitle"/>
          </p:nvPr>
        </p:nvSpPr>
        <p:spPr>
          <a:xfrm>
            <a:off x="4515225" y="4071475"/>
            <a:ext cx="30777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8</a:t>
            </a:r>
            <a:r>
              <a:rPr lang="en">
                <a:solidFill>
                  <a:schemeClr val="dk1"/>
                </a:solidFill>
              </a:rPr>
              <a:t>.</a:t>
            </a:r>
            <a:r>
              <a:rPr lang="en"/>
              <a:t> SUMMARY &amp; REFERENCES</a:t>
            </a:r>
            <a:endParaRPr/>
          </a:p>
        </p:txBody>
      </p:sp>
      <p:sp>
        <p:nvSpPr>
          <p:cNvPr id="316" name="Google Shape;316;p53"/>
          <p:cNvSpPr/>
          <p:nvPr/>
        </p:nvSpPr>
        <p:spPr>
          <a:xfrm>
            <a:off x="3983984" y="2348428"/>
            <a:ext cx="1152131" cy="804803"/>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3"/>
          <p:cNvSpPr txBox="1"/>
          <p:nvPr>
            <p:ph idx="5" type="ctrTitle"/>
          </p:nvPr>
        </p:nvSpPr>
        <p:spPr>
          <a:xfrm>
            <a:off x="1744125" y="4071463"/>
            <a:ext cx="1978200" cy="5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7</a:t>
            </a:r>
            <a:r>
              <a:rPr lang="en">
                <a:solidFill>
                  <a:schemeClr val="dk1"/>
                </a:solidFill>
              </a:rPr>
              <a:t>. </a:t>
            </a:r>
            <a:r>
              <a:rPr lang="en"/>
              <a:t>FUTURE TRENDS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316"/>
                                        </p:tgtEl>
                                        <p:attrNameLst>
                                          <p:attrName>r</p:attrName>
                                        </p:attrNameLst>
                                      </p:cBhvr>
                                    </p:animRo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PEM?</a:t>
            </a:r>
            <a:endParaRPr/>
          </a:p>
        </p:txBody>
      </p:sp>
      <p:sp>
        <p:nvSpPr>
          <p:cNvPr id="323" name="Google Shape;323;p5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SzPts val="1200"/>
              <a:buAutoNum type="romanUcPeriod"/>
            </a:pPr>
            <a:r>
              <a:rPr b="1" lang="en">
                <a:solidFill>
                  <a:schemeClr val="dk1"/>
                </a:solidFill>
              </a:rPr>
              <a:t>Privacy Enhanced Mail (PEM) is a suite of protocols designed to secure email communications over the internet.</a:t>
            </a:r>
            <a:endParaRPr b="1">
              <a:solidFill>
                <a:schemeClr val="dk1"/>
              </a:solidFill>
            </a:endParaRPr>
          </a:p>
          <a:p>
            <a:pPr indent="0" lvl="0" marL="0" marR="0" rtl="0" algn="l">
              <a:lnSpc>
                <a:spcPct val="115000"/>
              </a:lnSpc>
              <a:spcBef>
                <a:spcPts val="900"/>
              </a:spcBef>
              <a:spcAft>
                <a:spcPts val="0"/>
              </a:spcAft>
              <a:buNone/>
            </a:pPr>
            <a:r>
              <a:t/>
            </a:r>
            <a:endParaRPr b="1">
              <a:solidFill>
                <a:schemeClr val="dk1"/>
              </a:solidFill>
            </a:endParaRPr>
          </a:p>
          <a:p>
            <a:pPr indent="-304800" lvl="0" marL="457200" marR="0" rtl="0" algn="l">
              <a:lnSpc>
                <a:spcPct val="115000"/>
              </a:lnSpc>
              <a:spcBef>
                <a:spcPts val="900"/>
              </a:spcBef>
              <a:spcAft>
                <a:spcPts val="0"/>
              </a:spcAft>
              <a:buSzPts val="1200"/>
              <a:buAutoNum type="romanUcPeriod"/>
            </a:pPr>
            <a:r>
              <a:rPr b="1" lang="en">
                <a:solidFill>
                  <a:schemeClr val="dk1"/>
                </a:solidFill>
              </a:rPr>
              <a:t>Developed in response to growing concerns over email security, PEM provides mechanisms to protect the confidentiality, integrity, and authenticity of messages sent via email.</a:t>
            </a:r>
            <a:endParaRPr b="1">
              <a:solidFill>
                <a:schemeClr val="dk1"/>
              </a:solidFill>
            </a:endParaRPr>
          </a:p>
          <a:p>
            <a:pPr indent="0" lvl="0" marL="0" marR="0" rtl="0" algn="l">
              <a:lnSpc>
                <a:spcPct val="115000"/>
              </a:lnSpc>
              <a:spcBef>
                <a:spcPts val="900"/>
              </a:spcBef>
              <a:spcAft>
                <a:spcPts val="0"/>
              </a:spcAft>
              <a:buNone/>
            </a:pPr>
            <a:r>
              <a:t/>
            </a:r>
            <a:endParaRPr b="1">
              <a:solidFill>
                <a:schemeClr val="dk1"/>
              </a:solidFill>
            </a:endParaRPr>
          </a:p>
          <a:p>
            <a:pPr indent="-304800" lvl="0" marL="457200" marR="0" rtl="0" algn="l">
              <a:lnSpc>
                <a:spcPct val="115000"/>
              </a:lnSpc>
              <a:spcBef>
                <a:spcPts val="900"/>
              </a:spcBef>
              <a:spcAft>
                <a:spcPts val="0"/>
              </a:spcAft>
              <a:buSzPts val="1200"/>
              <a:buAutoNum type="romanUcPeriod"/>
            </a:pPr>
            <a:r>
              <a:rPr b="1" lang="en">
                <a:solidFill>
                  <a:schemeClr val="dk1"/>
                </a:solidFill>
              </a:rPr>
              <a:t>It utilizes various cryptographic techniques, including encryption and digital signatures, to safeguard sensitive information from unauthorized access and alterations during transmission.</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1000"/>
                                        <p:tgtEl>
                                          <p:spTgt spid="32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Effect filter="fade" transition="in">
                                      <p:cBhvr>
                                        <p:cTn dur="1000"/>
                                        <p:tgtEl>
                                          <p:spTgt spid="3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5"/>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SIGNIFICANCE OF PEM</a:t>
            </a:r>
            <a:endParaRPr sz="3000">
              <a:solidFill>
                <a:srgbClr val="FFFFFF"/>
              </a:solidFill>
              <a:latin typeface="Oswald"/>
              <a:ea typeface="Oswald"/>
              <a:cs typeface="Oswald"/>
              <a:sym typeface="Oswald"/>
            </a:endParaRPr>
          </a:p>
        </p:txBody>
      </p:sp>
      <p:sp>
        <p:nvSpPr>
          <p:cNvPr id="330" name="Google Shape;330;p55"/>
          <p:cNvSpPr txBox="1"/>
          <p:nvPr/>
        </p:nvSpPr>
        <p:spPr>
          <a:xfrm>
            <a:off x="737075" y="1423800"/>
            <a:ext cx="6194700" cy="3148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dk1"/>
                </a:solidFill>
                <a:latin typeface="Open Sans"/>
                <a:ea typeface="Open Sans"/>
                <a:cs typeface="Open Sans"/>
                <a:sym typeface="Open Sans"/>
              </a:rPr>
              <a:t>With the rise of cyber threats and the increasing amount of sensitive information shared via email, the security of email communications has become paramount.</a:t>
            </a:r>
            <a:endParaRPr b="1" sz="1200">
              <a:solidFill>
                <a:schemeClr val="dk1"/>
              </a:solidFill>
              <a:latin typeface="Open Sans"/>
              <a:ea typeface="Open Sans"/>
              <a:cs typeface="Open Sans"/>
              <a:sym typeface="Open Sans"/>
            </a:endParaRPr>
          </a:p>
          <a:p>
            <a:pPr indent="0" lvl="0" marL="0" marR="0" rtl="0" algn="l">
              <a:lnSpc>
                <a:spcPct val="115000"/>
              </a:lnSpc>
              <a:spcBef>
                <a:spcPts val="900"/>
              </a:spcBef>
              <a:spcAft>
                <a:spcPts val="0"/>
              </a:spcAft>
              <a:buNone/>
            </a:pPr>
            <a:r>
              <a:t/>
            </a:r>
            <a:endParaRPr b="1" sz="1200">
              <a:solidFill>
                <a:schemeClr val="dk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dk1"/>
                </a:solidFill>
                <a:latin typeface="Open Sans"/>
                <a:ea typeface="Open Sans"/>
                <a:cs typeface="Open Sans"/>
                <a:sym typeface="Open Sans"/>
              </a:rPr>
              <a:t>PEM offers a robust solution by providing mechanisms that ensure the confidentiality, integrity, and authenticity of email messages.</a:t>
            </a:r>
            <a:endParaRPr b="1" sz="1200">
              <a:solidFill>
                <a:schemeClr val="dk1"/>
              </a:solidFill>
              <a:latin typeface="Open Sans"/>
              <a:ea typeface="Open Sans"/>
              <a:cs typeface="Open Sans"/>
              <a:sym typeface="Open Sans"/>
            </a:endParaRPr>
          </a:p>
          <a:p>
            <a:pPr indent="0" lvl="0" marL="0" marR="0" rtl="0" algn="l">
              <a:lnSpc>
                <a:spcPct val="115000"/>
              </a:lnSpc>
              <a:spcBef>
                <a:spcPts val="900"/>
              </a:spcBef>
              <a:spcAft>
                <a:spcPts val="0"/>
              </a:spcAft>
              <a:buNone/>
            </a:pPr>
            <a:r>
              <a:t/>
            </a:r>
            <a:endParaRPr b="1" sz="1200">
              <a:solidFill>
                <a:schemeClr val="dk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dk1"/>
                </a:solidFill>
                <a:latin typeface="Open Sans"/>
                <a:ea typeface="Open Sans"/>
                <a:cs typeface="Open Sans"/>
                <a:sym typeface="Open Sans"/>
              </a:rPr>
              <a:t>Implementing PEM allows individuals and organizations to communicate sensitive information with confidence, knowing that their communications are protected against unauthorized access and potential data breaches.</a:t>
            </a:r>
            <a:endParaRPr b="1" sz="1200">
              <a:solidFill>
                <a:schemeClr val="dk1"/>
              </a:solidFill>
              <a:latin typeface="Open Sans"/>
              <a:ea typeface="Open Sans"/>
              <a:cs typeface="Open Sans"/>
              <a:sym typeface="Open Sans"/>
            </a:endParaRPr>
          </a:p>
        </p:txBody>
      </p:sp>
      <p:pic>
        <p:nvPicPr>
          <p:cNvPr id="331" name="Google Shape;331;p55"/>
          <p:cNvPicPr preferRelativeResize="0"/>
          <p:nvPr/>
        </p:nvPicPr>
        <p:blipFill rotWithShape="1">
          <a:blip r:embed="rId3">
            <a:alphaModFix/>
          </a:blip>
          <a:srcRect b="39" l="0" r="0" t="39"/>
          <a:stretch/>
        </p:blipFill>
        <p:spPr>
          <a:xfrm rot="-1726913">
            <a:off x="1724426" y="2596502"/>
            <a:ext cx="9144004" cy="22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1000"/>
                                        <p:tgtEl>
                                          <p:spTgt spid="33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 OF PEM</a:t>
            </a:r>
            <a:endParaRPr/>
          </a:p>
        </p:txBody>
      </p:sp>
      <p:sp>
        <p:nvSpPr>
          <p:cNvPr id="337" name="Google Shape;337;p56"/>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SzPts val="1200"/>
              <a:buAutoNum type="romanUcPeriod"/>
            </a:pPr>
            <a:r>
              <a:rPr b="1" lang="en">
                <a:solidFill>
                  <a:schemeClr val="dk1"/>
                </a:solidFill>
              </a:rPr>
              <a:t>Confidentiality:</a:t>
            </a:r>
            <a:endParaRPr b="1">
              <a:solidFill>
                <a:schemeClr val="dk1"/>
              </a:solidFill>
            </a:endParaRPr>
          </a:p>
          <a:p>
            <a:pPr indent="0" lvl="0" marL="914400" rtl="0" algn="l">
              <a:lnSpc>
                <a:spcPct val="115000"/>
              </a:lnSpc>
              <a:spcBef>
                <a:spcPts val="900"/>
              </a:spcBef>
              <a:spcAft>
                <a:spcPts val="0"/>
              </a:spcAft>
              <a:buNone/>
            </a:pPr>
            <a:r>
              <a:rPr b="1" lang="en">
                <a:solidFill>
                  <a:schemeClr val="dk1"/>
                </a:solidFill>
              </a:rPr>
              <a:t>Protects email content from unauthorized access using encryption techniques.</a:t>
            </a:r>
            <a:endParaRPr b="1">
              <a:solidFill>
                <a:schemeClr val="dk1"/>
              </a:solidFill>
            </a:endParaRPr>
          </a:p>
          <a:p>
            <a:pPr indent="-304800" lvl="0" marL="457200" rtl="0" algn="l">
              <a:lnSpc>
                <a:spcPct val="115000"/>
              </a:lnSpc>
              <a:spcBef>
                <a:spcPts val="900"/>
              </a:spcBef>
              <a:spcAft>
                <a:spcPts val="0"/>
              </a:spcAft>
              <a:buSzPts val="1200"/>
              <a:buAutoNum type="romanUcPeriod"/>
            </a:pPr>
            <a:r>
              <a:rPr b="1" lang="en">
                <a:solidFill>
                  <a:schemeClr val="dk1"/>
                </a:solidFill>
              </a:rPr>
              <a:t>Integrity:</a:t>
            </a:r>
            <a:endParaRPr b="1">
              <a:solidFill>
                <a:schemeClr val="dk1"/>
              </a:solidFill>
            </a:endParaRPr>
          </a:p>
          <a:p>
            <a:pPr indent="0" lvl="0" marL="914400" rtl="0" algn="l">
              <a:lnSpc>
                <a:spcPct val="115000"/>
              </a:lnSpc>
              <a:spcBef>
                <a:spcPts val="900"/>
              </a:spcBef>
              <a:spcAft>
                <a:spcPts val="0"/>
              </a:spcAft>
              <a:buNone/>
            </a:pPr>
            <a:r>
              <a:rPr b="1" lang="en">
                <a:solidFill>
                  <a:schemeClr val="dk1"/>
                </a:solidFill>
              </a:rPr>
              <a:t>Maintains data consistency throughout its lifecycle by detecting unauthorized changes via message digests.</a:t>
            </a:r>
            <a:endParaRPr b="1">
              <a:solidFill>
                <a:schemeClr val="dk1"/>
              </a:solidFill>
            </a:endParaRPr>
          </a:p>
          <a:p>
            <a:pPr indent="-304800" lvl="0" marL="457200" rtl="0" algn="l">
              <a:lnSpc>
                <a:spcPct val="115000"/>
              </a:lnSpc>
              <a:spcBef>
                <a:spcPts val="900"/>
              </a:spcBef>
              <a:spcAft>
                <a:spcPts val="0"/>
              </a:spcAft>
              <a:buSzPts val="1200"/>
              <a:buAutoNum type="romanUcPeriod"/>
            </a:pPr>
            <a:r>
              <a:rPr b="1" lang="en">
                <a:solidFill>
                  <a:schemeClr val="dk1"/>
                </a:solidFill>
              </a:rPr>
              <a:t>Authentication:</a:t>
            </a:r>
            <a:endParaRPr b="1">
              <a:solidFill>
                <a:schemeClr val="dk1"/>
              </a:solidFill>
            </a:endParaRPr>
          </a:p>
          <a:p>
            <a:pPr indent="0" lvl="0" marL="914400" rtl="0" algn="l">
              <a:lnSpc>
                <a:spcPct val="115000"/>
              </a:lnSpc>
              <a:spcBef>
                <a:spcPts val="900"/>
              </a:spcBef>
              <a:spcAft>
                <a:spcPts val="0"/>
              </a:spcAft>
              <a:buNone/>
            </a:pPr>
            <a:r>
              <a:rPr b="1" lang="en">
                <a:solidFill>
                  <a:schemeClr val="dk1"/>
                </a:solidFill>
              </a:rPr>
              <a:t>Confirms the identity of the sender through digital signatures, ensuring that the message comes from a legitimate source.</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1000"/>
                                        <p:tgtEl>
                                          <p:spTgt spid="33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1000"/>
                                        <p:tgtEl>
                                          <p:spTgt spid="33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Effect filter="fade" transition="in">
                                      <p:cBhvr>
                                        <p:cTn dur="1000"/>
                                        <p:tgtEl>
                                          <p:spTgt spid="33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Effect filter="fade" transition="in">
                                      <p:cBhvr>
                                        <p:cTn dur="1000"/>
                                        <p:tgtEl>
                                          <p:spTgt spid="33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Effect filter="fade" transition="in">
                                      <p:cBhvr>
                                        <p:cTn dur="1000"/>
                                        <p:tgtEl>
                                          <p:spTgt spid="33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Effect filter="fade" transition="in">
                                      <p:cBhvr>
                                        <p:cTn dur="1000"/>
                                        <p:tgtEl>
                                          <p:spTgt spid="33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7"/>
          <p:cNvSpPr txBox="1"/>
          <p:nvPr>
            <p:ph idx="4" type="title"/>
          </p:nvPr>
        </p:nvSpPr>
        <p:spPr>
          <a:xfrm>
            <a:off x="732000" y="698232"/>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MECHANISM</a:t>
            </a:r>
            <a:r>
              <a:rPr lang="en"/>
              <a:t> OF PEM</a:t>
            </a:r>
            <a:endParaRPr/>
          </a:p>
        </p:txBody>
      </p:sp>
      <p:sp>
        <p:nvSpPr>
          <p:cNvPr id="343" name="Google Shape;343;p57"/>
          <p:cNvSpPr txBox="1"/>
          <p:nvPr>
            <p:ph type="ctrTitle"/>
          </p:nvPr>
        </p:nvSpPr>
        <p:spPr>
          <a:xfrm>
            <a:off x="1566175" y="2002125"/>
            <a:ext cx="25722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1.</a:t>
            </a:r>
            <a:r>
              <a:rPr lang="en"/>
              <a:t> </a:t>
            </a:r>
            <a:r>
              <a:rPr lang="en"/>
              <a:t>Canonical </a:t>
            </a:r>
            <a:r>
              <a:rPr lang="en"/>
              <a:t>Conversion</a:t>
            </a:r>
            <a:endParaRPr/>
          </a:p>
        </p:txBody>
      </p:sp>
      <p:sp>
        <p:nvSpPr>
          <p:cNvPr id="344" name="Google Shape;344;p57"/>
          <p:cNvSpPr txBox="1"/>
          <p:nvPr>
            <p:ph type="ctrTitle"/>
          </p:nvPr>
        </p:nvSpPr>
        <p:spPr>
          <a:xfrm>
            <a:off x="1711075" y="3482425"/>
            <a:ext cx="21321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4.</a:t>
            </a:r>
            <a:r>
              <a:rPr lang="en"/>
              <a:t> </a:t>
            </a:r>
            <a:r>
              <a:rPr lang="en"/>
              <a:t>Base64 Encoding</a:t>
            </a:r>
            <a:endParaRPr/>
          </a:p>
        </p:txBody>
      </p:sp>
      <p:sp>
        <p:nvSpPr>
          <p:cNvPr id="345" name="Google Shape;345;p57"/>
          <p:cNvSpPr txBox="1"/>
          <p:nvPr>
            <p:ph type="ctrTitle"/>
          </p:nvPr>
        </p:nvSpPr>
        <p:spPr>
          <a:xfrm>
            <a:off x="5448225" y="2002125"/>
            <a:ext cx="20388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2.</a:t>
            </a:r>
            <a:r>
              <a:rPr lang="en"/>
              <a:t> </a:t>
            </a:r>
            <a:r>
              <a:rPr lang="en"/>
              <a:t>Digital </a:t>
            </a:r>
            <a:r>
              <a:rPr lang="en"/>
              <a:t>Signature</a:t>
            </a:r>
            <a:endParaRPr/>
          </a:p>
        </p:txBody>
      </p:sp>
      <p:sp>
        <p:nvSpPr>
          <p:cNvPr id="346" name="Google Shape;346;p57"/>
          <p:cNvSpPr txBox="1"/>
          <p:nvPr>
            <p:ph type="ctrTitle"/>
          </p:nvPr>
        </p:nvSpPr>
        <p:spPr>
          <a:xfrm>
            <a:off x="5639100" y="3482425"/>
            <a:ext cx="16569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r>
              <a:rPr lang="en">
                <a:solidFill>
                  <a:schemeClr val="dk1"/>
                </a:solidFill>
              </a:rPr>
              <a:t>.</a:t>
            </a:r>
            <a:r>
              <a:rPr lang="en"/>
              <a:t> </a:t>
            </a:r>
            <a:r>
              <a:rPr lang="en"/>
              <a:t>Encryption</a:t>
            </a:r>
            <a:endParaRPr/>
          </a:p>
        </p:txBody>
      </p:sp>
      <p:cxnSp>
        <p:nvCxnSpPr>
          <p:cNvPr id="347" name="Google Shape;347;p57"/>
          <p:cNvCxnSpPr>
            <a:stCxn id="345" idx="2"/>
            <a:endCxn id="346" idx="0"/>
          </p:cNvCxnSpPr>
          <p:nvPr/>
        </p:nvCxnSpPr>
        <p:spPr>
          <a:xfrm>
            <a:off x="6467625" y="2504325"/>
            <a:ext cx="0" cy="978000"/>
          </a:xfrm>
          <a:prstGeom prst="straightConnector1">
            <a:avLst/>
          </a:prstGeom>
          <a:noFill/>
          <a:ln cap="flat" cmpd="sng" w="38100">
            <a:solidFill>
              <a:srgbClr val="FFFFFF"/>
            </a:solidFill>
            <a:prstDash val="solid"/>
            <a:round/>
            <a:headEnd len="med" w="med" type="none"/>
            <a:tailEnd len="med" w="med" type="triangle"/>
          </a:ln>
        </p:spPr>
      </p:cxnSp>
      <p:cxnSp>
        <p:nvCxnSpPr>
          <p:cNvPr id="348" name="Google Shape;348;p57"/>
          <p:cNvCxnSpPr>
            <a:stCxn id="346" idx="1"/>
            <a:endCxn id="344" idx="3"/>
          </p:cNvCxnSpPr>
          <p:nvPr/>
        </p:nvCxnSpPr>
        <p:spPr>
          <a:xfrm rot="10800000">
            <a:off x="3843300" y="3733525"/>
            <a:ext cx="1795800" cy="0"/>
          </a:xfrm>
          <a:prstGeom prst="straightConnector1">
            <a:avLst/>
          </a:prstGeom>
          <a:noFill/>
          <a:ln cap="flat" cmpd="sng" w="38100">
            <a:solidFill>
              <a:srgbClr val="FFFFFF"/>
            </a:solidFill>
            <a:prstDash val="solid"/>
            <a:round/>
            <a:headEnd len="med" w="med" type="none"/>
            <a:tailEnd len="med" w="med" type="triangle"/>
          </a:ln>
        </p:spPr>
      </p:cxnSp>
      <p:cxnSp>
        <p:nvCxnSpPr>
          <p:cNvPr id="349" name="Google Shape;349;p57"/>
          <p:cNvCxnSpPr>
            <a:stCxn id="343" idx="3"/>
            <a:endCxn id="345" idx="1"/>
          </p:cNvCxnSpPr>
          <p:nvPr/>
        </p:nvCxnSpPr>
        <p:spPr>
          <a:xfrm>
            <a:off x="4138375" y="2253225"/>
            <a:ext cx="13098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p:nvPr/>
        </p:nvSpPr>
        <p:spPr>
          <a:xfrm flipH="1">
            <a:off x="8954936" y="5256900"/>
            <a:ext cx="312682" cy="44899"/>
          </a:xfrm>
          <a:custGeom>
            <a:rect b="b" l="l" r="r" t="t"/>
            <a:pathLst>
              <a:path extrusionOk="0" fill="none" h="1004" w="6992">
                <a:moveTo>
                  <a:pt x="1" y="912"/>
                </a:moveTo>
                <a:cubicBezTo>
                  <a:pt x="639" y="1004"/>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58"/>
          <p:cNvPicPr preferRelativeResize="0"/>
          <p:nvPr/>
        </p:nvPicPr>
        <p:blipFill rotWithShape="1">
          <a:blip r:embed="rId3">
            <a:alphaModFix/>
          </a:blip>
          <a:srcRect b="39" l="0" r="0" t="39"/>
          <a:stretch/>
        </p:blipFill>
        <p:spPr>
          <a:xfrm rot="-1726913">
            <a:off x="1724426" y="2596502"/>
            <a:ext cx="9144004" cy="2248000"/>
          </a:xfrm>
          <a:prstGeom prst="rect">
            <a:avLst/>
          </a:prstGeom>
          <a:noFill/>
          <a:ln>
            <a:noFill/>
          </a:ln>
        </p:spPr>
      </p:pic>
      <p:sp>
        <p:nvSpPr>
          <p:cNvPr id="356" name="Google Shape;356;p58"/>
          <p:cNvSpPr txBox="1"/>
          <p:nvPr/>
        </p:nvSpPr>
        <p:spPr>
          <a:xfrm>
            <a:off x="731925" y="698232"/>
            <a:ext cx="76800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1. CANONICAL CONVERSION</a:t>
            </a:r>
            <a:endParaRPr sz="3000">
              <a:solidFill>
                <a:srgbClr val="FFFFFF"/>
              </a:solidFill>
              <a:latin typeface="Oswald"/>
              <a:ea typeface="Oswald"/>
              <a:cs typeface="Oswald"/>
              <a:sym typeface="Oswald"/>
            </a:endParaRPr>
          </a:p>
        </p:txBody>
      </p:sp>
      <p:sp>
        <p:nvSpPr>
          <p:cNvPr id="357" name="Google Shape;357;p58"/>
          <p:cNvSpPr txBox="1"/>
          <p:nvPr/>
        </p:nvSpPr>
        <p:spPr>
          <a:xfrm>
            <a:off x="737075" y="1423800"/>
            <a:ext cx="7253100" cy="3148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Definition:</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The process of converting messages into a standard format to ensure compatibility across different systems.</a:t>
            </a:r>
            <a:endParaRPr b="1" sz="1200">
              <a:solidFill>
                <a:schemeClr val="lt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Purpose:</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Prevents discrepancies in message digest generation due to variations in computer architectures or operating systems.</a:t>
            </a:r>
            <a:endParaRPr b="1" sz="1200">
              <a:solidFill>
                <a:schemeClr val="lt1"/>
              </a:solidFill>
              <a:latin typeface="Open Sans"/>
              <a:ea typeface="Open Sans"/>
              <a:cs typeface="Open Sans"/>
              <a:sym typeface="Open Sans"/>
            </a:endParaRPr>
          </a:p>
          <a:p>
            <a:pPr indent="-304800" lvl="0" marL="457200" marR="0" rtl="0" algn="l">
              <a:lnSpc>
                <a:spcPct val="115000"/>
              </a:lnSpc>
              <a:spcBef>
                <a:spcPts val="900"/>
              </a:spcBef>
              <a:spcAft>
                <a:spcPts val="0"/>
              </a:spcAft>
              <a:buClr>
                <a:schemeClr val="accent2"/>
              </a:buClr>
              <a:buSzPts val="1200"/>
              <a:buFont typeface="Open Sans"/>
              <a:buAutoNum type="romanUcPeriod"/>
            </a:pPr>
            <a:r>
              <a:rPr b="1" lang="en" sz="1200">
                <a:solidFill>
                  <a:schemeClr val="lt1"/>
                </a:solidFill>
                <a:latin typeface="Open Sans"/>
                <a:ea typeface="Open Sans"/>
                <a:cs typeface="Open Sans"/>
                <a:sym typeface="Open Sans"/>
              </a:rPr>
              <a:t>Importance:</a:t>
            </a:r>
            <a:endParaRPr b="1" sz="1200">
              <a:solidFill>
                <a:schemeClr val="lt1"/>
              </a:solidFill>
              <a:latin typeface="Open Sans"/>
              <a:ea typeface="Open Sans"/>
              <a:cs typeface="Open Sans"/>
              <a:sym typeface="Open Sans"/>
            </a:endParaRPr>
          </a:p>
          <a:p>
            <a:pPr indent="0" lvl="0" marL="914400" marR="0" rtl="0" algn="l">
              <a:lnSpc>
                <a:spcPct val="115000"/>
              </a:lnSpc>
              <a:spcBef>
                <a:spcPts val="900"/>
              </a:spcBef>
              <a:spcAft>
                <a:spcPts val="0"/>
              </a:spcAft>
              <a:buNone/>
            </a:pPr>
            <a:r>
              <a:rPr b="1" lang="en" sz="1200">
                <a:solidFill>
                  <a:schemeClr val="lt1"/>
                </a:solidFill>
                <a:latin typeface="Open Sans"/>
                <a:ea typeface="Open Sans"/>
                <a:cs typeface="Open Sans"/>
                <a:sym typeface="Open Sans"/>
              </a:rPr>
              <a:t>Ensures that both sender and receiver interpret the message consistently, maintaining the integrity of the email.</a:t>
            </a:r>
            <a:endParaRPr b="1" sz="12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1000"/>
                                        <p:tgtEl>
                                          <p:spTgt spid="35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1000"/>
                                        <p:tgtEl>
                                          <p:spTgt spid="35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1000"/>
                                        <p:tgtEl>
                                          <p:spTgt spid="35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animEffect filter="fade" transition="in">
                                      <p:cBhvr>
                                        <p:cTn dur="1000"/>
                                        <p:tgtEl>
                                          <p:spTgt spid="3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DIGITAL SIGNATURE</a:t>
            </a:r>
            <a:endParaRPr/>
          </a:p>
        </p:txBody>
      </p:sp>
      <p:sp>
        <p:nvSpPr>
          <p:cNvPr id="363" name="Google Shape;363;p59"/>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900"/>
              </a:spcBef>
              <a:spcAft>
                <a:spcPts val="0"/>
              </a:spcAft>
              <a:buSzPts val="1200"/>
              <a:buAutoNum type="romanUcPeriod"/>
            </a:pPr>
            <a:r>
              <a:rPr b="1" lang="en"/>
              <a:t>Definition:</a:t>
            </a:r>
            <a:endParaRPr b="1"/>
          </a:p>
          <a:p>
            <a:pPr indent="0" lvl="0" marL="914400" marR="0" rtl="0" algn="l">
              <a:lnSpc>
                <a:spcPct val="115000"/>
              </a:lnSpc>
              <a:spcBef>
                <a:spcPts val="900"/>
              </a:spcBef>
              <a:spcAft>
                <a:spcPts val="0"/>
              </a:spcAft>
              <a:buNone/>
            </a:pPr>
            <a:r>
              <a:rPr b="1" lang="en"/>
              <a:t>A digital signature is created by encrypting the message digest with the sender’s private key.</a:t>
            </a:r>
            <a:endParaRPr b="1"/>
          </a:p>
          <a:p>
            <a:pPr indent="-304800" lvl="0" marL="457200" marR="0" rtl="0" algn="l">
              <a:lnSpc>
                <a:spcPct val="115000"/>
              </a:lnSpc>
              <a:spcBef>
                <a:spcPts val="900"/>
              </a:spcBef>
              <a:spcAft>
                <a:spcPts val="0"/>
              </a:spcAft>
              <a:buSzPts val="1200"/>
              <a:buAutoNum type="romanUcPeriod"/>
            </a:pPr>
            <a:r>
              <a:rPr b="1" lang="en"/>
              <a:t>Purpose:</a:t>
            </a:r>
            <a:endParaRPr b="1"/>
          </a:p>
          <a:p>
            <a:pPr indent="0" lvl="0" marL="914400" marR="0" rtl="0" algn="l">
              <a:lnSpc>
                <a:spcPct val="115000"/>
              </a:lnSpc>
              <a:spcBef>
                <a:spcPts val="900"/>
              </a:spcBef>
              <a:spcAft>
                <a:spcPts val="0"/>
              </a:spcAft>
              <a:buNone/>
            </a:pPr>
            <a:r>
              <a:rPr b="1" lang="en"/>
              <a:t>Confirms the sender’s identity and ensures that the message has not been altered during transmission.</a:t>
            </a:r>
            <a:endParaRPr b="1"/>
          </a:p>
          <a:p>
            <a:pPr indent="-304800" lvl="0" marL="457200" marR="0" rtl="0" algn="l">
              <a:lnSpc>
                <a:spcPct val="115000"/>
              </a:lnSpc>
              <a:spcBef>
                <a:spcPts val="900"/>
              </a:spcBef>
              <a:spcAft>
                <a:spcPts val="0"/>
              </a:spcAft>
              <a:buSzPts val="1200"/>
              <a:buAutoNum type="romanUcPeriod"/>
            </a:pPr>
            <a:r>
              <a:rPr b="1" lang="en"/>
              <a:t>Importance:</a:t>
            </a:r>
            <a:endParaRPr b="1"/>
          </a:p>
          <a:p>
            <a:pPr indent="0" lvl="0" marL="914400" marR="0" rtl="0" algn="l">
              <a:lnSpc>
                <a:spcPct val="115000"/>
              </a:lnSpc>
              <a:spcBef>
                <a:spcPts val="900"/>
              </a:spcBef>
              <a:spcAft>
                <a:spcPts val="0"/>
              </a:spcAft>
              <a:buNone/>
            </a:pPr>
            <a:r>
              <a:rPr b="1" lang="en"/>
              <a:t>Enhances trust in email communications by providing a verifiable means of authentication.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